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1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08"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1048709"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7D3D333-B7E1-4A35-B734-4F535EF8A5A2}" type="datetimeFigureOut">
              <a:rPr lang="en-IN" smtClean="0"/>
              <a:t>08-05-2023</a:t>
            </a:fld>
            <a:endParaRPr lang="en-IN"/>
          </a:p>
        </p:txBody>
      </p:sp>
      <p:sp>
        <p:nvSpPr>
          <p:cNvPr id="1048710"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IN"/>
          </a:p>
        </p:txBody>
      </p:sp>
      <p:sp>
        <p:nvSpPr>
          <p:cNvPr id="1048711"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12"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IN"/>
          </a:p>
        </p:txBody>
      </p:sp>
      <p:sp>
        <p:nvSpPr>
          <p:cNvPr id="1048713"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89CD2FE9-F6E2-463D-BE06-6CC1B4E3BE6F}"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Slide Image Placeholder 1"/>
          <p:cNvSpPr>
            <a:spLocks noGrp="1" noRot="1" noChangeAspect="1"/>
          </p:cNvSpPr>
          <p:nvPr>
            <p:ph type="sldImg"/>
          </p:nvPr>
        </p:nvSpPr>
        <p:spPr/>
      </p:sp>
      <p:sp>
        <p:nvSpPr>
          <p:cNvPr id="1048619" name="Notes Placeholder 2"/>
          <p:cNvSpPr>
            <a:spLocks noGrp="1"/>
          </p:cNvSpPr>
          <p:nvPr>
            <p:ph type="body" idx="1"/>
          </p:nvPr>
        </p:nvSpPr>
        <p:spPr/>
        <p:txBody>
          <a:bodyPr/>
          <a:lstStyle/>
          <a:p>
            <a:endParaRPr lang="en-IN" dirty="0"/>
          </a:p>
        </p:txBody>
      </p:sp>
      <p:sp>
        <p:nvSpPr>
          <p:cNvPr id="1048620" name="Slide Number Placeholder 3"/>
          <p:cNvSpPr>
            <a:spLocks noGrp="1"/>
          </p:cNvSpPr>
          <p:nvPr>
            <p:ph type="sldNum" sz="quarter" idx="10"/>
          </p:nvPr>
        </p:nvSpPr>
        <p:spPr/>
        <p:txBody>
          <a:bodyPr/>
          <a:lstStyle/>
          <a:p>
            <a:fld id="{89CD2FE9-F6E2-463D-BE06-6CC1B4E3BE6F}" type="slidenum">
              <a:rPr lang="en-IN" smtClean="0"/>
              <a:t>5</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Slide Image Placeholder 1"/>
          <p:cNvSpPr>
            <a:spLocks noGrp="1" noRot="1" noChangeAspect="1"/>
          </p:cNvSpPr>
          <p:nvPr>
            <p:ph type="sldImg"/>
          </p:nvPr>
        </p:nvSpPr>
        <p:spPr/>
      </p:sp>
      <p:sp>
        <p:nvSpPr>
          <p:cNvPr id="1048631" name="Notes Placeholder 2"/>
          <p:cNvSpPr>
            <a:spLocks noGrp="1"/>
          </p:cNvSpPr>
          <p:nvPr>
            <p:ph type="body" idx="1"/>
          </p:nvPr>
        </p:nvSpPr>
        <p:spPr/>
        <p:txBody>
          <a:bodyPr/>
          <a:lstStyle/>
          <a:p>
            <a:endParaRPr lang="en-IN" dirty="0"/>
          </a:p>
        </p:txBody>
      </p:sp>
      <p:sp>
        <p:nvSpPr>
          <p:cNvPr id="1048632" name="Slide Number Placeholder 3"/>
          <p:cNvSpPr>
            <a:spLocks noGrp="1"/>
          </p:cNvSpPr>
          <p:nvPr>
            <p:ph type="sldNum" sz="quarter" idx="10"/>
          </p:nvPr>
        </p:nvSpPr>
        <p:spPr/>
        <p:txBody>
          <a:bodyPr/>
          <a:lstStyle/>
          <a:p>
            <a:fld id="{89CD2FE9-F6E2-463D-BE06-6CC1B4E3BE6F}" type="slidenum">
              <a:rPr lang="en-IN" smtClean="0"/>
              <a:t>6</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Slide Image Placeholder 1"/>
          <p:cNvSpPr>
            <a:spLocks noGrp="1" noRot="1" noChangeAspect="1"/>
          </p:cNvSpPr>
          <p:nvPr>
            <p:ph type="sldImg"/>
          </p:nvPr>
        </p:nvSpPr>
        <p:spPr/>
      </p:sp>
      <p:sp>
        <p:nvSpPr>
          <p:cNvPr id="1048642" name="Notes Placeholder 2"/>
          <p:cNvSpPr>
            <a:spLocks noGrp="1"/>
          </p:cNvSpPr>
          <p:nvPr>
            <p:ph type="body" idx="1"/>
          </p:nvPr>
        </p:nvSpPr>
        <p:spPr/>
        <p:txBody>
          <a:bodyPr/>
          <a:lstStyle/>
          <a:p>
            <a:endParaRPr lang="en-IN" dirty="0"/>
          </a:p>
        </p:txBody>
      </p:sp>
      <p:sp>
        <p:nvSpPr>
          <p:cNvPr id="1048643" name="Slide Number Placeholder 3"/>
          <p:cNvSpPr>
            <a:spLocks noGrp="1"/>
          </p:cNvSpPr>
          <p:nvPr>
            <p:ph type="sldNum" sz="quarter" idx="10"/>
          </p:nvPr>
        </p:nvSpPr>
        <p:spPr/>
        <p:txBody>
          <a:bodyPr/>
          <a:lstStyle/>
          <a:p>
            <a:fld id="{89CD2FE9-F6E2-463D-BE06-6CC1B4E3BE6F}" type="slidenum">
              <a:rPr lang="en-IN" smtClean="0"/>
              <a:t>7</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Slide Image Placeholder 1"/>
          <p:cNvSpPr>
            <a:spLocks noGrp="1" noRot="1" noChangeAspect="1"/>
          </p:cNvSpPr>
          <p:nvPr>
            <p:ph type="sldImg"/>
          </p:nvPr>
        </p:nvSpPr>
        <p:spPr/>
      </p:sp>
      <p:sp>
        <p:nvSpPr>
          <p:cNvPr id="1048653" name="Notes Placeholder 2"/>
          <p:cNvSpPr>
            <a:spLocks noGrp="1"/>
          </p:cNvSpPr>
          <p:nvPr>
            <p:ph type="body" idx="1"/>
          </p:nvPr>
        </p:nvSpPr>
        <p:spPr/>
        <p:txBody>
          <a:bodyPr/>
          <a:lstStyle/>
          <a:p>
            <a:endParaRPr lang="en-IN" dirty="0"/>
          </a:p>
        </p:txBody>
      </p:sp>
      <p:sp>
        <p:nvSpPr>
          <p:cNvPr id="1048654" name="Slide Number Placeholder 3"/>
          <p:cNvSpPr>
            <a:spLocks noGrp="1"/>
          </p:cNvSpPr>
          <p:nvPr>
            <p:ph type="sldNum" sz="quarter" idx="10"/>
          </p:nvPr>
        </p:nvSpPr>
        <p:spPr/>
        <p:txBody>
          <a:bodyPr/>
          <a:lstStyle/>
          <a:p>
            <a:fld id="{89CD2FE9-F6E2-463D-BE06-6CC1B4E3BE6F}" type="slidenum">
              <a:rPr lang="en-IN" smtClean="0"/>
              <a:t>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62" name="Title 1"/>
          <p:cNvSpPr>
            <a:spLocks noGrp="1"/>
          </p:cNvSpPr>
          <p:nvPr>
            <p:ph type="ctrTitle"/>
          </p:nvPr>
        </p:nvSpPr>
        <p:spPr>
          <a:xfrm>
            <a:off x="685800" y="1597825"/>
            <a:ext cx="7772400" cy="1102519"/>
          </a:xfrm>
        </p:spPr>
        <p:txBody>
          <a:bodyPr/>
          <a:lstStyle/>
          <a:p>
            <a:r>
              <a:rPr lang="en-US"/>
              <a:t>Click to edit Master title style</a:t>
            </a:r>
            <a:endParaRPr lang="en-IN"/>
          </a:p>
        </p:txBody>
      </p:sp>
      <p:sp>
        <p:nvSpPr>
          <p:cNvPr id="104866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1048664"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665" name="Footer Placeholder 4"/>
          <p:cNvSpPr>
            <a:spLocks noGrp="1"/>
          </p:cNvSpPr>
          <p:nvPr>
            <p:ph type="ftr" sz="quarter" idx="11"/>
          </p:nvPr>
        </p:nvSpPr>
        <p:spPr/>
        <p:txBody>
          <a:bodyPr/>
          <a:lstStyle/>
          <a:p>
            <a:endParaRPr lang="en-IN"/>
          </a:p>
        </p:txBody>
      </p:sp>
      <p:sp>
        <p:nvSpPr>
          <p:cNvPr id="104866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78" name="Title 1"/>
          <p:cNvSpPr>
            <a:spLocks noGrp="1"/>
          </p:cNvSpPr>
          <p:nvPr>
            <p:ph type="title"/>
          </p:nvPr>
        </p:nvSpPr>
        <p:spPr/>
        <p:txBody>
          <a:bodyPr/>
          <a:lstStyle/>
          <a:p>
            <a:r>
              <a:rPr lang="en-US"/>
              <a:t>Click to edit Master title style</a:t>
            </a:r>
            <a:endParaRPr lang="en-IN"/>
          </a:p>
        </p:txBody>
      </p:sp>
      <p:sp>
        <p:nvSpPr>
          <p:cNvPr id="1048679"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80"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681" name="Footer Placeholder 4"/>
          <p:cNvSpPr>
            <a:spLocks noGrp="1"/>
          </p:cNvSpPr>
          <p:nvPr>
            <p:ph type="ftr" sz="quarter" idx="11"/>
          </p:nvPr>
        </p:nvSpPr>
        <p:spPr/>
        <p:txBody>
          <a:bodyPr/>
          <a:lstStyle/>
          <a:p>
            <a:endParaRPr lang="en-IN"/>
          </a:p>
        </p:txBody>
      </p:sp>
      <p:sp>
        <p:nvSpPr>
          <p:cNvPr id="1048682"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7" name="Vertical Title 1"/>
          <p:cNvSpPr>
            <a:spLocks noGrp="1"/>
          </p:cNvSpPr>
          <p:nvPr>
            <p:ph type="title" orient="vert"/>
          </p:nvPr>
        </p:nvSpPr>
        <p:spPr>
          <a:xfrm>
            <a:off x="6629400" y="154783"/>
            <a:ext cx="2057400" cy="3290888"/>
          </a:xfrm>
        </p:spPr>
        <p:txBody>
          <a:bodyPr vert="eaVert"/>
          <a:lstStyle/>
          <a:p>
            <a:r>
              <a:rPr lang="en-US"/>
              <a:t>Click to edit Master title style</a:t>
            </a:r>
            <a:endParaRPr lang="en-IN"/>
          </a:p>
        </p:txBody>
      </p:sp>
      <p:sp>
        <p:nvSpPr>
          <p:cNvPr id="1048668"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9"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670" name="Footer Placeholder 4"/>
          <p:cNvSpPr>
            <a:spLocks noGrp="1"/>
          </p:cNvSpPr>
          <p:nvPr>
            <p:ph type="ftr" sz="quarter" idx="11"/>
          </p:nvPr>
        </p:nvSpPr>
        <p:spPr/>
        <p:txBody>
          <a:bodyPr/>
          <a:lstStyle/>
          <a:p>
            <a:endParaRPr lang="en-IN"/>
          </a:p>
        </p:txBody>
      </p:sp>
      <p:sp>
        <p:nvSpPr>
          <p:cNvPr id="1048671"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5" name="Title 1"/>
          <p:cNvSpPr>
            <a:spLocks noGrp="1"/>
          </p:cNvSpPr>
          <p:nvPr>
            <p:ph type="title"/>
          </p:nvPr>
        </p:nvSpPr>
        <p:spPr/>
        <p:txBody>
          <a:bodyPr/>
          <a:lstStyle/>
          <a:p>
            <a:r>
              <a:rPr lang="en-US"/>
              <a:t>Click to edit Master title style</a:t>
            </a:r>
            <a:endParaRPr lang="en-IN"/>
          </a:p>
        </p:txBody>
      </p:sp>
      <p:sp>
        <p:nvSpPr>
          <p:cNvPr id="1048596"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97"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598" name="Footer Placeholder 4"/>
          <p:cNvSpPr>
            <a:spLocks noGrp="1"/>
          </p:cNvSpPr>
          <p:nvPr>
            <p:ph type="ftr" sz="quarter" idx="11"/>
          </p:nvPr>
        </p:nvSpPr>
        <p:spPr/>
        <p:txBody>
          <a:bodyPr/>
          <a:lstStyle/>
          <a:p>
            <a:endParaRPr lang="en-IN"/>
          </a:p>
        </p:txBody>
      </p:sp>
      <p:sp>
        <p:nvSpPr>
          <p:cNvPr id="1048599"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83"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IN"/>
          </a:p>
        </p:txBody>
      </p:sp>
      <p:sp>
        <p:nvSpPr>
          <p:cNvPr id="1048684"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85" name="Date Placeholder 3"/>
          <p:cNvSpPr>
            <a:spLocks noGrp="1"/>
          </p:cNvSpPr>
          <p:nvPr>
            <p:ph type="dt" sz="half" idx="10"/>
          </p:nvPr>
        </p:nvSpPr>
        <p:spPr/>
        <p:txBody>
          <a:bodyPr/>
          <a:lstStyle/>
          <a:p>
            <a:fld id="{1D8BD707-D9CF-40AE-B4C6-C98DA3205C09}" type="datetimeFigureOut">
              <a:rPr lang="en-US" smtClean="0"/>
              <a:t>5/8/2023</a:t>
            </a:fld>
            <a:endParaRPr lang="en-US"/>
          </a:p>
        </p:txBody>
      </p:sp>
      <p:sp>
        <p:nvSpPr>
          <p:cNvPr id="1048686" name="Footer Placeholder 4"/>
          <p:cNvSpPr>
            <a:spLocks noGrp="1"/>
          </p:cNvSpPr>
          <p:nvPr>
            <p:ph type="ftr" sz="quarter" idx="11"/>
          </p:nvPr>
        </p:nvSpPr>
        <p:spPr/>
        <p:txBody>
          <a:bodyPr/>
          <a:lstStyle/>
          <a:p>
            <a:endParaRPr lang="en-IN"/>
          </a:p>
        </p:txBody>
      </p:sp>
      <p:sp>
        <p:nvSpPr>
          <p:cNvPr id="1048687"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88" name="Title 1"/>
          <p:cNvSpPr>
            <a:spLocks noGrp="1"/>
          </p:cNvSpPr>
          <p:nvPr>
            <p:ph type="title"/>
          </p:nvPr>
        </p:nvSpPr>
        <p:spPr/>
        <p:txBody>
          <a:bodyPr/>
          <a:lstStyle/>
          <a:p>
            <a:r>
              <a:rPr lang="en-US"/>
              <a:t>Click to edit Master title style</a:t>
            </a:r>
            <a:endParaRPr lang="en-IN"/>
          </a:p>
        </p:txBody>
      </p:sp>
      <p:sp>
        <p:nvSpPr>
          <p:cNvPr id="1048689"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0"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1" name="Date Placeholder 4"/>
          <p:cNvSpPr>
            <a:spLocks noGrp="1"/>
          </p:cNvSpPr>
          <p:nvPr>
            <p:ph type="dt" sz="half" idx="10"/>
          </p:nvPr>
        </p:nvSpPr>
        <p:spPr/>
        <p:txBody>
          <a:bodyPr/>
          <a:lstStyle/>
          <a:p>
            <a:fld id="{1D8BD707-D9CF-40AE-B4C6-C98DA3205C09}" type="datetimeFigureOut">
              <a:rPr lang="en-US" smtClean="0"/>
              <a:t>5/8/2023</a:t>
            </a:fld>
            <a:endParaRPr lang="en-US"/>
          </a:p>
        </p:txBody>
      </p:sp>
      <p:sp>
        <p:nvSpPr>
          <p:cNvPr id="1048692" name="Footer Placeholder 5"/>
          <p:cNvSpPr>
            <a:spLocks noGrp="1"/>
          </p:cNvSpPr>
          <p:nvPr>
            <p:ph type="ftr" sz="quarter" idx="11"/>
          </p:nvPr>
        </p:nvSpPr>
        <p:spPr/>
        <p:txBody>
          <a:bodyPr/>
          <a:lstStyle/>
          <a:p>
            <a:endParaRPr lang="en-IN"/>
          </a:p>
        </p:txBody>
      </p:sp>
      <p:sp>
        <p:nvSpPr>
          <p:cNvPr id="1048693"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94" name="Title 1"/>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1048695"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96"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7"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98"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9" name="Date Placeholder 6"/>
          <p:cNvSpPr>
            <a:spLocks noGrp="1"/>
          </p:cNvSpPr>
          <p:nvPr>
            <p:ph type="dt" sz="half" idx="10"/>
          </p:nvPr>
        </p:nvSpPr>
        <p:spPr/>
        <p:txBody>
          <a:bodyPr/>
          <a:lstStyle/>
          <a:p>
            <a:fld id="{1D8BD707-D9CF-40AE-B4C6-C98DA3205C09}" type="datetimeFigureOut">
              <a:rPr lang="en-US" smtClean="0"/>
              <a:t>5/8/2023</a:t>
            </a:fld>
            <a:endParaRPr lang="en-US"/>
          </a:p>
        </p:txBody>
      </p:sp>
      <p:sp>
        <p:nvSpPr>
          <p:cNvPr id="1048700" name="Footer Placeholder 7"/>
          <p:cNvSpPr>
            <a:spLocks noGrp="1"/>
          </p:cNvSpPr>
          <p:nvPr>
            <p:ph type="ftr" sz="quarter" idx="11"/>
          </p:nvPr>
        </p:nvSpPr>
        <p:spPr/>
        <p:txBody>
          <a:bodyPr/>
          <a:lstStyle/>
          <a:p>
            <a:endParaRPr lang="en-IN"/>
          </a:p>
        </p:txBody>
      </p:sp>
      <p:sp>
        <p:nvSpPr>
          <p:cNvPr id="1048701"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endParaRPr lang="en-IN"/>
          </a:p>
        </p:txBody>
      </p:sp>
      <p:sp>
        <p:nvSpPr>
          <p:cNvPr id="1048582" name="Date Placeholder 2"/>
          <p:cNvSpPr>
            <a:spLocks noGrp="1"/>
          </p:cNvSpPr>
          <p:nvPr>
            <p:ph type="dt" sz="half" idx="10"/>
          </p:nvPr>
        </p:nvSpPr>
        <p:spPr/>
        <p:txBody>
          <a:bodyPr/>
          <a:lstStyle/>
          <a:p>
            <a:fld id="{1D8BD707-D9CF-40AE-B4C6-C98DA3205C09}" type="datetimeFigureOut">
              <a:rPr lang="en-US" smtClean="0"/>
              <a:t>5/8/2023</a:t>
            </a:fld>
            <a:endParaRPr lang="en-US"/>
          </a:p>
        </p:txBody>
      </p:sp>
      <p:sp>
        <p:nvSpPr>
          <p:cNvPr id="1048583" name="Footer Placeholder 3"/>
          <p:cNvSpPr>
            <a:spLocks noGrp="1"/>
          </p:cNvSpPr>
          <p:nvPr>
            <p:ph type="ftr" sz="quarter" idx="11"/>
          </p:nvPr>
        </p:nvSpPr>
        <p:spPr/>
        <p:txBody>
          <a:bodyPr/>
          <a:lstStyle/>
          <a:p>
            <a:endParaRPr lang="en-IN"/>
          </a:p>
        </p:txBody>
      </p:sp>
      <p:sp>
        <p:nvSpPr>
          <p:cNvPr id="1048584"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59" name="Date Placeholder 1"/>
          <p:cNvSpPr>
            <a:spLocks noGrp="1"/>
          </p:cNvSpPr>
          <p:nvPr>
            <p:ph type="dt" sz="half" idx="10"/>
          </p:nvPr>
        </p:nvSpPr>
        <p:spPr/>
        <p:txBody>
          <a:bodyPr/>
          <a:lstStyle/>
          <a:p>
            <a:fld id="{1D8BD707-D9CF-40AE-B4C6-C98DA3205C09}" type="datetimeFigureOut">
              <a:rPr lang="en-US" smtClean="0"/>
              <a:t>5/8/2023</a:t>
            </a:fld>
            <a:endParaRPr lang="en-US"/>
          </a:p>
        </p:txBody>
      </p:sp>
      <p:sp>
        <p:nvSpPr>
          <p:cNvPr id="1048660" name="Footer Placeholder 2"/>
          <p:cNvSpPr>
            <a:spLocks noGrp="1"/>
          </p:cNvSpPr>
          <p:nvPr>
            <p:ph type="ftr" sz="quarter" idx="11"/>
          </p:nvPr>
        </p:nvSpPr>
        <p:spPr/>
        <p:txBody>
          <a:bodyPr/>
          <a:lstStyle/>
          <a:p>
            <a:endParaRPr lang="en-IN"/>
          </a:p>
        </p:txBody>
      </p:sp>
      <p:sp>
        <p:nvSpPr>
          <p:cNvPr id="1048661"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2" name="Title 1"/>
          <p:cNvSpPr>
            <a:spLocks noGrp="1"/>
          </p:cNvSpPr>
          <p:nvPr>
            <p:ph type="title"/>
          </p:nvPr>
        </p:nvSpPr>
        <p:spPr>
          <a:xfrm>
            <a:off x="457213" y="204787"/>
            <a:ext cx="3008313" cy="871538"/>
          </a:xfrm>
        </p:spPr>
        <p:txBody>
          <a:bodyPr anchor="b"/>
          <a:lstStyle>
            <a:lvl1pPr algn="l">
              <a:defRPr sz="2000" b="1"/>
            </a:lvl1pPr>
          </a:lstStyle>
          <a:p>
            <a:r>
              <a:rPr lang="en-US"/>
              <a:t>Click to edit Master title style</a:t>
            </a:r>
            <a:endParaRPr lang="en-IN"/>
          </a:p>
        </p:txBody>
      </p:sp>
      <p:sp>
        <p:nvSpPr>
          <p:cNvPr id="1048703" name="Content Placeholder 2"/>
          <p:cNvSpPr>
            <a:spLocks noGrp="1"/>
          </p:cNvSpPr>
          <p:nvPr>
            <p:ph idx="1"/>
          </p:nvPr>
        </p:nvSpPr>
        <p:spPr>
          <a:xfrm>
            <a:off x="3575050"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4" name="Text Placeholder 3"/>
          <p:cNvSpPr>
            <a:spLocks noGrp="1"/>
          </p:cNvSpPr>
          <p:nvPr>
            <p:ph type="body" sz="half" idx="2"/>
          </p:nvPr>
        </p:nvSpPr>
        <p:spPr>
          <a:xfrm>
            <a:off x="457213"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5" name="Date Placeholder 4"/>
          <p:cNvSpPr>
            <a:spLocks noGrp="1"/>
          </p:cNvSpPr>
          <p:nvPr>
            <p:ph type="dt" sz="half" idx="10"/>
          </p:nvPr>
        </p:nvSpPr>
        <p:spPr/>
        <p:txBody>
          <a:bodyPr/>
          <a:lstStyle/>
          <a:p>
            <a:fld id="{1D8BD707-D9CF-40AE-B4C6-C98DA3205C09}" type="datetimeFigureOut">
              <a:rPr lang="en-US" smtClean="0"/>
              <a:t>5/8/2023</a:t>
            </a:fld>
            <a:endParaRPr lang="en-US"/>
          </a:p>
        </p:txBody>
      </p:sp>
      <p:sp>
        <p:nvSpPr>
          <p:cNvPr id="1048706" name="Footer Placeholder 5"/>
          <p:cNvSpPr>
            <a:spLocks noGrp="1"/>
          </p:cNvSpPr>
          <p:nvPr>
            <p:ph type="ftr" sz="quarter" idx="11"/>
          </p:nvPr>
        </p:nvSpPr>
        <p:spPr/>
        <p:txBody>
          <a:bodyPr/>
          <a:lstStyle/>
          <a:p>
            <a:endParaRPr lang="en-IN"/>
          </a:p>
        </p:txBody>
      </p:sp>
      <p:sp>
        <p:nvSpPr>
          <p:cNvPr id="104870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7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IN"/>
          </a:p>
        </p:txBody>
      </p:sp>
      <p:sp>
        <p:nvSpPr>
          <p:cNvPr id="104867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674" name="Text Placeholder 3"/>
          <p:cNvSpPr>
            <a:spLocks noGrp="1"/>
          </p:cNvSpPr>
          <p:nvPr>
            <p:ph type="body" sz="half" idx="2"/>
          </p:nvPr>
        </p:nvSpPr>
        <p:spPr>
          <a:xfrm>
            <a:off x="1792288" y="4025509"/>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75" name="Date Placeholder 4"/>
          <p:cNvSpPr>
            <a:spLocks noGrp="1"/>
          </p:cNvSpPr>
          <p:nvPr>
            <p:ph type="dt" sz="half" idx="10"/>
          </p:nvPr>
        </p:nvSpPr>
        <p:spPr/>
        <p:txBody>
          <a:bodyPr/>
          <a:lstStyle/>
          <a:p>
            <a:fld id="{1D8BD707-D9CF-40AE-B4C6-C98DA3205C09}" type="datetimeFigureOut">
              <a:rPr lang="en-US" smtClean="0"/>
              <a:t>5/8/2023</a:t>
            </a:fld>
            <a:endParaRPr lang="en-US"/>
          </a:p>
        </p:txBody>
      </p:sp>
      <p:sp>
        <p:nvSpPr>
          <p:cNvPr id="1048676" name="Footer Placeholder 5"/>
          <p:cNvSpPr>
            <a:spLocks noGrp="1"/>
          </p:cNvSpPr>
          <p:nvPr>
            <p:ph type="ftr" sz="quarter" idx="11"/>
          </p:nvPr>
        </p:nvSpPr>
        <p:spPr/>
        <p:txBody>
          <a:bodyPr/>
          <a:lstStyle/>
          <a:p>
            <a:endParaRPr lang="en-IN"/>
          </a:p>
        </p:txBody>
      </p:sp>
      <p:sp>
        <p:nvSpPr>
          <p:cNvPr id="104867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5/8/2023</a:t>
            </a:fld>
            <a:endParaRPr lang="en-US"/>
          </a:p>
        </p:txBody>
      </p:sp>
      <p:sp>
        <p:nvSpPr>
          <p:cNvPr id="1048579"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2.xml" /><Relationship Id="rId4" Type="http://schemas.openxmlformats.org/officeDocument/2006/relationships/image" Target="../media/image5.jpeg"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hyperlink" Target="https://github.com/Sneha132002/Group_A29_5.git" TargetMode="External" /><Relationship Id="rId1" Type="http://schemas.openxmlformats.org/officeDocument/2006/relationships/slideLayout" Target="../slideLayouts/slideLayout2.xml"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2" name="object 2"/>
          <p:cNvPicPr>
            <a:picLocks/>
          </p:cNvPicPr>
          <p:nvPr/>
        </p:nvPicPr>
        <p:blipFill>
          <a:blip r:embed="rId2" cstate="print"/>
          <a:stretch>
            <a:fillRect/>
          </a:stretch>
        </p:blipFill>
        <p:spPr>
          <a:xfrm>
            <a:off x="6" y="4141"/>
            <a:ext cx="9143999" cy="5135216"/>
          </a:xfrm>
          <a:prstGeom prst="rect">
            <a:avLst/>
          </a:prstGeom>
        </p:spPr>
      </p:pic>
      <p:sp>
        <p:nvSpPr>
          <p:cNvPr id="1048585" name="object 3"/>
          <p:cNvSpPr/>
          <p:nvPr/>
        </p:nvSpPr>
        <p:spPr>
          <a:xfrm>
            <a:off x="343813" y="3257405"/>
            <a:ext cx="527050" cy="0"/>
          </a:xfrm>
          <a:custGeom>
            <a:avLst/>
            <a:gdLst/>
            <a:ahLst/>
            <a:cxnLst/>
            <a:rect l="l" t="t" r="r" b="b"/>
            <a:pathLst>
              <a:path w="527050">
                <a:moveTo>
                  <a:pt x="0" y="0"/>
                </a:moveTo>
                <a:lnTo>
                  <a:pt x="527042" y="0"/>
                </a:lnTo>
              </a:path>
            </a:pathLst>
          </a:custGeom>
          <a:ln w="28574">
            <a:solidFill>
              <a:srgbClr val="22366A"/>
            </a:solidFill>
          </a:ln>
        </p:spPr>
        <p:txBody>
          <a:bodyPr wrap="square" lIns="0" tIns="0" rIns="0" bIns="0" rtlCol="0"/>
          <a:lstStyle/>
          <a:p>
            <a:endParaRPr/>
          </a:p>
        </p:txBody>
      </p:sp>
      <p:sp>
        <p:nvSpPr>
          <p:cNvPr id="1048586" name="object 4"/>
          <p:cNvSpPr txBox="1">
            <a:spLocks noGrp="1"/>
          </p:cNvSpPr>
          <p:nvPr>
            <p:ph type="title"/>
          </p:nvPr>
        </p:nvSpPr>
        <p:spPr>
          <a:xfrm>
            <a:off x="334281" y="2364680"/>
            <a:ext cx="2719705" cy="751488"/>
          </a:xfrm>
          <a:prstGeom prst="rect">
            <a:avLst/>
          </a:prstGeom>
        </p:spPr>
        <p:txBody>
          <a:bodyPr vert="horz" wrap="square" lIns="0" tIns="12700" rIns="0" bIns="0" rtlCol="0">
            <a:spAutoFit/>
          </a:bodyPr>
          <a:lstStyle/>
          <a:p>
            <a:pPr marL="12700" marR="5080">
              <a:lnSpc>
                <a:spcPct val="100000"/>
              </a:lnSpc>
              <a:spcBef>
                <a:spcPts val="100"/>
              </a:spcBef>
            </a:pPr>
            <a:r>
              <a:rPr sz="2400" i="0" spc="-160" dirty="0">
                <a:solidFill>
                  <a:srgbClr val="223668"/>
                </a:solidFill>
                <a:latin typeface="Trebuchet MS"/>
                <a:cs typeface="Trebuchet MS"/>
              </a:rPr>
              <a:t>10.</a:t>
            </a:r>
            <a:r>
              <a:rPr sz="2400" i="0" spc="-190" dirty="0">
                <a:solidFill>
                  <a:srgbClr val="223668"/>
                </a:solidFill>
                <a:latin typeface="Trebuchet MS"/>
                <a:cs typeface="Trebuchet MS"/>
              </a:rPr>
              <a:t> </a:t>
            </a:r>
            <a:r>
              <a:rPr sz="2400" i="0" spc="114" dirty="0">
                <a:solidFill>
                  <a:srgbClr val="223668"/>
                </a:solidFill>
                <a:latin typeface="Trebuchet MS"/>
                <a:cs typeface="Trebuchet MS"/>
              </a:rPr>
              <a:t>App</a:t>
            </a:r>
            <a:r>
              <a:rPr sz="2400" i="0" spc="40" dirty="0">
                <a:solidFill>
                  <a:srgbClr val="223668"/>
                </a:solidFill>
                <a:latin typeface="Trebuchet MS"/>
                <a:cs typeface="Trebuchet MS"/>
              </a:rPr>
              <a:t>l</a:t>
            </a:r>
            <a:r>
              <a:rPr sz="2400" i="0" dirty="0">
                <a:solidFill>
                  <a:srgbClr val="223668"/>
                </a:solidFill>
                <a:latin typeface="Trebuchet MS"/>
                <a:cs typeface="Trebuchet MS"/>
              </a:rPr>
              <a:t>ic</a:t>
            </a:r>
            <a:r>
              <a:rPr sz="2400" i="0" spc="35" dirty="0">
                <a:solidFill>
                  <a:srgbClr val="223668"/>
                </a:solidFill>
                <a:latin typeface="Trebuchet MS"/>
                <a:cs typeface="Trebuchet MS"/>
              </a:rPr>
              <a:t>a</a:t>
            </a:r>
            <a:r>
              <a:rPr sz="2400" i="0" spc="-5" dirty="0">
                <a:solidFill>
                  <a:srgbClr val="223668"/>
                </a:solidFill>
                <a:latin typeface="Trebuchet MS"/>
                <a:cs typeface="Trebuchet MS"/>
              </a:rPr>
              <a:t>tio</a:t>
            </a:r>
            <a:r>
              <a:rPr sz="2400" i="0" dirty="0">
                <a:solidFill>
                  <a:srgbClr val="223668"/>
                </a:solidFill>
                <a:latin typeface="Trebuchet MS"/>
                <a:cs typeface="Trebuchet MS"/>
              </a:rPr>
              <a:t>n</a:t>
            </a:r>
            <a:r>
              <a:rPr sz="2400" i="0" spc="-190" dirty="0">
                <a:solidFill>
                  <a:srgbClr val="223668"/>
                </a:solidFill>
                <a:latin typeface="Trebuchet MS"/>
                <a:cs typeface="Trebuchet MS"/>
              </a:rPr>
              <a:t> </a:t>
            </a:r>
            <a:r>
              <a:rPr sz="2400" i="0" spc="20" dirty="0">
                <a:solidFill>
                  <a:srgbClr val="223668"/>
                </a:solidFill>
                <a:latin typeface="Trebuchet MS"/>
                <a:cs typeface="Trebuchet MS"/>
              </a:rPr>
              <a:t>F</a:t>
            </a:r>
            <a:r>
              <a:rPr sz="2400" i="0" spc="-15" dirty="0">
                <a:solidFill>
                  <a:srgbClr val="223668"/>
                </a:solidFill>
                <a:latin typeface="Trebuchet MS"/>
                <a:cs typeface="Trebuchet MS"/>
              </a:rPr>
              <a:t>or  </a:t>
            </a:r>
            <a:r>
              <a:rPr sz="2400" i="0" spc="70" dirty="0">
                <a:solidFill>
                  <a:srgbClr val="223668"/>
                </a:solidFill>
                <a:latin typeface="Trebuchet MS"/>
                <a:cs typeface="Trebuchet MS"/>
              </a:rPr>
              <a:t>Gro</a:t>
            </a:r>
            <a:r>
              <a:rPr sz="2400" i="0" spc="60" dirty="0">
                <a:solidFill>
                  <a:srgbClr val="223668"/>
                </a:solidFill>
                <a:latin typeface="Trebuchet MS"/>
                <a:cs typeface="Trebuchet MS"/>
              </a:rPr>
              <a:t>c</a:t>
            </a:r>
            <a:r>
              <a:rPr sz="2400" i="0" spc="-25" dirty="0">
                <a:solidFill>
                  <a:srgbClr val="223668"/>
                </a:solidFill>
                <a:latin typeface="Trebuchet MS"/>
                <a:cs typeface="Trebuchet MS"/>
              </a:rPr>
              <a:t>e</a:t>
            </a:r>
            <a:r>
              <a:rPr sz="2400" i="0" spc="10" dirty="0">
                <a:solidFill>
                  <a:srgbClr val="223668"/>
                </a:solidFill>
                <a:latin typeface="Trebuchet MS"/>
                <a:cs typeface="Trebuchet MS"/>
              </a:rPr>
              <a:t>r</a:t>
            </a:r>
            <a:r>
              <a:rPr sz="2400" i="0" spc="70" dirty="0">
                <a:solidFill>
                  <a:srgbClr val="223668"/>
                </a:solidFill>
                <a:latin typeface="Trebuchet MS"/>
                <a:cs typeface="Trebuchet MS"/>
              </a:rPr>
              <a:t>y</a:t>
            </a:r>
            <a:r>
              <a:rPr sz="2400" i="0" spc="-200" dirty="0">
                <a:solidFill>
                  <a:srgbClr val="223668"/>
                </a:solidFill>
                <a:latin typeface="Trebuchet MS"/>
                <a:cs typeface="Trebuchet MS"/>
              </a:rPr>
              <a:t> </a:t>
            </a:r>
            <a:r>
              <a:rPr sz="2400" i="0" spc="105" dirty="0">
                <a:solidFill>
                  <a:srgbClr val="223668"/>
                </a:solidFill>
                <a:latin typeface="Trebuchet MS"/>
                <a:cs typeface="Trebuchet MS"/>
              </a:rPr>
              <a:t>De</a:t>
            </a:r>
            <a:r>
              <a:rPr sz="2400" i="0" spc="35" dirty="0">
                <a:solidFill>
                  <a:srgbClr val="223668"/>
                </a:solidFill>
                <a:latin typeface="Trebuchet MS"/>
                <a:cs typeface="Trebuchet MS"/>
              </a:rPr>
              <a:t>l</a:t>
            </a:r>
            <a:r>
              <a:rPr sz="2400" i="0" spc="-35" dirty="0">
                <a:solidFill>
                  <a:srgbClr val="223668"/>
                </a:solidFill>
                <a:latin typeface="Trebuchet MS"/>
                <a:cs typeface="Trebuchet MS"/>
              </a:rPr>
              <a:t>i</a:t>
            </a:r>
            <a:r>
              <a:rPr sz="2400" i="0" spc="-100" dirty="0">
                <a:solidFill>
                  <a:srgbClr val="223668"/>
                </a:solidFill>
                <a:latin typeface="Trebuchet MS"/>
                <a:cs typeface="Trebuchet MS"/>
              </a:rPr>
              <a:t>v</a:t>
            </a:r>
            <a:r>
              <a:rPr sz="2400" i="0" spc="-25" dirty="0">
                <a:solidFill>
                  <a:srgbClr val="223668"/>
                </a:solidFill>
                <a:latin typeface="Trebuchet MS"/>
                <a:cs typeface="Trebuchet MS"/>
              </a:rPr>
              <a:t>e</a:t>
            </a:r>
            <a:r>
              <a:rPr sz="2400" i="0" spc="10" dirty="0">
                <a:solidFill>
                  <a:srgbClr val="223668"/>
                </a:solidFill>
                <a:latin typeface="Trebuchet MS"/>
                <a:cs typeface="Trebuchet MS"/>
              </a:rPr>
              <a:t>r</a:t>
            </a:r>
            <a:r>
              <a:rPr sz="2400" i="0" spc="70" dirty="0">
                <a:solidFill>
                  <a:srgbClr val="223668"/>
                </a:solidFill>
                <a:latin typeface="Trebuchet MS"/>
                <a:cs typeface="Trebuchet MS"/>
              </a:rPr>
              <a:t>y</a:t>
            </a:r>
            <a:endParaRPr sz="2400" dirty="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object 2"/>
          <p:cNvPicPr>
            <a:picLocks/>
          </p:cNvPicPr>
          <p:nvPr/>
        </p:nvPicPr>
        <p:blipFill>
          <a:blip r:embed="rId2" cstate="print"/>
          <a:stretch>
            <a:fillRect/>
          </a:stretch>
        </p:blipFill>
        <p:spPr>
          <a:xfrm>
            <a:off x="6" y="3"/>
            <a:ext cx="9143999" cy="5143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3" name="object 2"/>
          <p:cNvPicPr>
            <a:picLocks/>
          </p:cNvPicPr>
          <p:nvPr/>
        </p:nvPicPr>
        <p:blipFill>
          <a:blip r:embed="rId2" cstate="print"/>
          <a:stretch>
            <a:fillRect/>
          </a:stretch>
        </p:blipFill>
        <p:spPr>
          <a:xfrm>
            <a:off x="6" y="3"/>
            <a:ext cx="9143999" cy="5143499"/>
          </a:xfrm>
          <a:prstGeom prst="rect">
            <a:avLst/>
          </a:prstGeom>
        </p:spPr>
      </p:pic>
      <p:grpSp>
        <p:nvGrpSpPr>
          <p:cNvPr id="27" name="object 3"/>
          <p:cNvGrpSpPr/>
          <p:nvPr/>
        </p:nvGrpSpPr>
        <p:grpSpPr>
          <a:xfrm>
            <a:off x="0" y="638173"/>
            <a:ext cx="4734560" cy="4030979"/>
            <a:chOff x="0" y="638170"/>
            <a:chExt cx="4734560" cy="4030979"/>
          </a:xfrm>
        </p:grpSpPr>
        <p:sp>
          <p:nvSpPr>
            <p:cNvPr id="1048587"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1048588"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1048589" name="object 6"/>
          <p:cNvSpPr txBox="1">
            <a:spLocks noGrp="1"/>
          </p:cNvSpPr>
          <p:nvPr>
            <p:ph type="title"/>
          </p:nvPr>
        </p:nvSpPr>
        <p:spPr>
          <a:xfrm>
            <a:off x="217735" y="845798"/>
            <a:ext cx="3041650" cy="247504"/>
          </a:xfrm>
          <a:prstGeom prst="rect">
            <a:avLst/>
          </a:prstGeom>
        </p:spPr>
        <p:txBody>
          <a:bodyPr vert="horz" wrap="square" lIns="0" tIns="16510" rIns="0" bIns="0" rtlCol="0">
            <a:spAutoFit/>
          </a:bodyPr>
          <a:lstStyle/>
          <a:p>
            <a:pPr marL="12700">
              <a:lnSpc>
                <a:spcPct val="100000"/>
              </a:lnSpc>
              <a:spcBef>
                <a:spcPts val="130"/>
              </a:spcBef>
            </a:pPr>
            <a:r>
              <a:rPr sz="1500" i="0" spc="35">
                <a:latin typeface="Trebuchet MS"/>
                <a:cs typeface="Trebuchet MS"/>
              </a:rPr>
              <a:t>Application</a:t>
            </a:r>
            <a:r>
              <a:rPr sz="1500" i="0" spc="-110">
                <a:latin typeface="Trebuchet MS"/>
                <a:cs typeface="Trebuchet MS"/>
              </a:rPr>
              <a:t> </a:t>
            </a:r>
            <a:r>
              <a:rPr sz="1500" i="0" spc="10">
                <a:latin typeface="Trebuchet MS"/>
                <a:cs typeface="Trebuchet MS"/>
              </a:rPr>
              <a:t>For</a:t>
            </a:r>
            <a:r>
              <a:rPr sz="1500" i="0" spc="-110">
                <a:latin typeface="Trebuchet MS"/>
                <a:cs typeface="Trebuchet MS"/>
              </a:rPr>
              <a:t> </a:t>
            </a:r>
            <a:r>
              <a:rPr sz="1500" i="0" spc="40">
                <a:latin typeface="Trebuchet MS"/>
                <a:cs typeface="Trebuchet MS"/>
              </a:rPr>
              <a:t>Grocery</a:t>
            </a:r>
            <a:r>
              <a:rPr sz="1500" i="0" spc="-120">
                <a:latin typeface="Trebuchet MS"/>
                <a:cs typeface="Trebuchet MS"/>
              </a:rPr>
              <a:t> </a:t>
            </a:r>
            <a:r>
              <a:rPr sz="1500" i="0" spc="25">
                <a:latin typeface="Trebuchet MS"/>
                <a:cs typeface="Trebuchet MS"/>
              </a:rPr>
              <a:t>Delivery</a:t>
            </a:r>
            <a:endParaRPr sz="1500">
              <a:latin typeface="Trebuchet MS"/>
              <a:cs typeface="Trebuchet MS"/>
            </a:endParaRPr>
          </a:p>
        </p:txBody>
      </p:sp>
      <p:sp>
        <p:nvSpPr>
          <p:cNvPr id="1048590" name="object 7"/>
          <p:cNvSpPr txBox="1"/>
          <p:nvPr/>
        </p:nvSpPr>
        <p:spPr>
          <a:xfrm>
            <a:off x="241856" y="1314453"/>
            <a:ext cx="4371340" cy="1231900"/>
          </a:xfrm>
          <a:prstGeom prst="rect">
            <a:avLst/>
          </a:prstGeom>
        </p:spPr>
        <p:txBody>
          <a:bodyPr vert="horz" wrap="square" lIns="0" tIns="12700" rIns="0" bIns="0" rtlCol="0">
            <a:spAutoFit/>
          </a:bodyPr>
          <a:lstStyle/>
          <a:p>
            <a:pPr marL="274320" marR="5080" indent="-262255">
              <a:lnSpc>
                <a:spcPct val="100000"/>
              </a:lnSpc>
              <a:spcBef>
                <a:spcPts val="100"/>
              </a:spcBef>
              <a:buFont typeface="Lucida Sans Unicode"/>
              <a:buChar char="▪"/>
              <a:tabLst>
                <a:tab pos="273685" algn="l"/>
                <a:tab pos="274955" algn="l"/>
              </a:tabLst>
            </a:pPr>
            <a:r>
              <a:rPr sz="1300" spc="155" dirty="0">
                <a:solidFill>
                  <a:srgbClr val="FFFFFF"/>
                </a:solidFill>
                <a:latin typeface="Trebuchet MS"/>
                <a:cs typeface="Trebuchet MS"/>
              </a:rPr>
              <a:t>A </a:t>
            </a:r>
            <a:r>
              <a:rPr sz="1300" spc="45" dirty="0">
                <a:solidFill>
                  <a:srgbClr val="FFFFFF"/>
                </a:solidFill>
                <a:latin typeface="Trebuchet MS"/>
                <a:cs typeface="Trebuchet MS"/>
              </a:rPr>
              <a:t>grocery </a:t>
            </a:r>
            <a:r>
              <a:rPr sz="1300" spc="10" dirty="0">
                <a:solidFill>
                  <a:srgbClr val="FFFFFF"/>
                </a:solidFill>
                <a:latin typeface="Trebuchet MS"/>
                <a:cs typeface="Trebuchet MS"/>
              </a:rPr>
              <a:t>delivery </a:t>
            </a:r>
            <a:r>
              <a:rPr sz="1300" spc="25" dirty="0">
                <a:solidFill>
                  <a:srgbClr val="FFFFFF"/>
                </a:solidFill>
                <a:latin typeface="Trebuchet MS"/>
                <a:cs typeface="Trebuchet MS"/>
              </a:rPr>
              <a:t>website </a:t>
            </a:r>
            <a:r>
              <a:rPr sz="1300" spc="15" dirty="0">
                <a:solidFill>
                  <a:srgbClr val="FFFFFF"/>
                </a:solidFill>
                <a:latin typeface="Trebuchet MS"/>
                <a:cs typeface="Trebuchet MS"/>
              </a:rPr>
              <a:t>or </a:t>
            </a:r>
            <a:r>
              <a:rPr sz="1300" spc="10" dirty="0">
                <a:solidFill>
                  <a:srgbClr val="FFFFFF"/>
                </a:solidFill>
                <a:latin typeface="Trebuchet MS"/>
                <a:cs typeface="Trebuchet MS"/>
              </a:rPr>
              <a:t>application </a:t>
            </a:r>
            <a:r>
              <a:rPr sz="1300" spc="35" dirty="0">
                <a:solidFill>
                  <a:srgbClr val="FFFFFF"/>
                </a:solidFill>
                <a:latin typeface="Trebuchet MS"/>
                <a:cs typeface="Trebuchet MS"/>
              </a:rPr>
              <a:t>is </a:t>
            </a:r>
            <a:r>
              <a:rPr sz="1300" spc="60" dirty="0">
                <a:solidFill>
                  <a:srgbClr val="FFFFFF"/>
                </a:solidFill>
                <a:latin typeface="Trebuchet MS"/>
                <a:cs typeface="Trebuchet MS"/>
              </a:rPr>
              <a:t>among </a:t>
            </a:r>
            <a:r>
              <a:rPr sz="1300" spc="65" dirty="0">
                <a:solidFill>
                  <a:srgbClr val="FFFFFF"/>
                </a:solidFill>
                <a:latin typeface="Trebuchet MS"/>
                <a:cs typeface="Trebuchet MS"/>
              </a:rPr>
              <a:t> </a:t>
            </a:r>
            <a:r>
              <a:rPr sz="1300" spc="15" dirty="0">
                <a:solidFill>
                  <a:srgbClr val="FFFFFF"/>
                </a:solidFill>
                <a:latin typeface="Trebuchet MS"/>
                <a:cs typeface="Trebuchet MS"/>
              </a:rPr>
              <a:t>the </a:t>
            </a:r>
            <a:r>
              <a:rPr sz="1300" spc="40" dirty="0">
                <a:solidFill>
                  <a:srgbClr val="FFFFFF"/>
                </a:solidFill>
                <a:latin typeface="Trebuchet MS"/>
                <a:cs typeface="Trebuchet MS"/>
              </a:rPr>
              <a:t>best </a:t>
            </a:r>
            <a:r>
              <a:rPr sz="1300" spc="10" dirty="0">
                <a:solidFill>
                  <a:srgbClr val="FFFFFF"/>
                </a:solidFill>
                <a:latin typeface="Trebuchet MS"/>
                <a:cs typeface="Trebuchet MS"/>
              </a:rPr>
              <a:t>projects </a:t>
            </a:r>
            <a:r>
              <a:rPr sz="1300" spc="20" dirty="0">
                <a:solidFill>
                  <a:srgbClr val="FFFFFF"/>
                </a:solidFill>
                <a:latin typeface="Trebuchet MS"/>
                <a:cs typeface="Trebuchet MS"/>
              </a:rPr>
              <a:t>for </a:t>
            </a:r>
            <a:r>
              <a:rPr sz="1300" spc="30" dirty="0">
                <a:solidFill>
                  <a:srgbClr val="FFFFFF"/>
                </a:solidFill>
                <a:latin typeface="Trebuchet MS"/>
                <a:cs typeface="Trebuchet MS"/>
              </a:rPr>
              <a:t>full-stack </a:t>
            </a:r>
            <a:r>
              <a:rPr sz="1300" spc="25" dirty="0">
                <a:solidFill>
                  <a:srgbClr val="FFFFFF"/>
                </a:solidFill>
                <a:latin typeface="Trebuchet MS"/>
                <a:cs typeface="Trebuchet MS"/>
              </a:rPr>
              <a:t>developers </a:t>
            </a:r>
            <a:r>
              <a:rPr sz="1300" dirty="0">
                <a:solidFill>
                  <a:srgbClr val="FFFFFF"/>
                </a:solidFill>
                <a:latin typeface="Trebuchet MS"/>
                <a:cs typeface="Trebuchet MS"/>
              </a:rPr>
              <a:t>to </a:t>
            </a:r>
            <a:r>
              <a:rPr sz="1300" spc="5" dirty="0">
                <a:solidFill>
                  <a:srgbClr val="FFFFFF"/>
                </a:solidFill>
                <a:latin typeface="Trebuchet MS"/>
                <a:cs typeface="Trebuchet MS"/>
              </a:rPr>
              <a:t> </a:t>
            </a:r>
            <a:r>
              <a:rPr sz="1300" spc="55" dirty="0">
                <a:solidFill>
                  <a:srgbClr val="FFFFFF"/>
                </a:solidFill>
                <a:latin typeface="Trebuchet MS"/>
                <a:cs typeface="Trebuchet MS"/>
              </a:rPr>
              <a:t>showcase </a:t>
            </a:r>
            <a:r>
              <a:rPr sz="1300" dirty="0">
                <a:solidFill>
                  <a:srgbClr val="FFFFFF"/>
                </a:solidFill>
                <a:latin typeface="Trebuchet MS"/>
                <a:cs typeface="Trebuchet MS"/>
              </a:rPr>
              <a:t>their talent </a:t>
            </a:r>
            <a:r>
              <a:rPr sz="1300" spc="40" dirty="0">
                <a:solidFill>
                  <a:srgbClr val="FFFFFF"/>
                </a:solidFill>
                <a:latin typeface="Trebuchet MS"/>
                <a:cs typeface="Trebuchet MS"/>
              </a:rPr>
              <a:t>and </a:t>
            </a:r>
            <a:r>
              <a:rPr sz="1300" spc="10" dirty="0">
                <a:solidFill>
                  <a:srgbClr val="FFFFFF"/>
                </a:solidFill>
                <a:latin typeface="Trebuchet MS"/>
                <a:cs typeface="Trebuchet MS"/>
              </a:rPr>
              <a:t>skills. You </a:t>
            </a:r>
            <a:r>
              <a:rPr sz="1300" spc="40" dirty="0">
                <a:solidFill>
                  <a:srgbClr val="FFFFFF"/>
                </a:solidFill>
                <a:latin typeface="Trebuchet MS"/>
                <a:cs typeface="Trebuchet MS"/>
              </a:rPr>
              <a:t>can </a:t>
            </a:r>
            <a:r>
              <a:rPr sz="1300" spc="10" dirty="0">
                <a:solidFill>
                  <a:srgbClr val="FFFFFF"/>
                </a:solidFill>
                <a:latin typeface="Trebuchet MS"/>
                <a:cs typeface="Trebuchet MS"/>
              </a:rPr>
              <a:t>learn </a:t>
            </a:r>
            <a:r>
              <a:rPr sz="1300" spc="15" dirty="0">
                <a:solidFill>
                  <a:srgbClr val="FFFFFF"/>
                </a:solidFill>
                <a:latin typeface="Trebuchet MS"/>
                <a:cs typeface="Trebuchet MS"/>
              </a:rPr>
              <a:t> </a:t>
            </a:r>
            <a:r>
              <a:rPr sz="1300" spc="5" dirty="0">
                <a:solidFill>
                  <a:srgbClr val="FFFFFF"/>
                </a:solidFill>
                <a:latin typeface="Trebuchet MS"/>
                <a:cs typeface="Trebuchet MS"/>
              </a:rPr>
              <a:t>multiple</a:t>
            </a:r>
            <a:r>
              <a:rPr sz="1300" spc="-80" dirty="0">
                <a:solidFill>
                  <a:srgbClr val="FFFFFF"/>
                </a:solidFill>
                <a:latin typeface="Trebuchet MS"/>
                <a:cs typeface="Trebuchet MS"/>
              </a:rPr>
              <a:t> </a:t>
            </a:r>
            <a:r>
              <a:rPr sz="1300" spc="30" dirty="0">
                <a:solidFill>
                  <a:srgbClr val="FFFFFF"/>
                </a:solidFill>
                <a:latin typeface="Trebuchet MS"/>
                <a:cs typeface="Trebuchet MS"/>
              </a:rPr>
              <a:t>factors</a:t>
            </a:r>
            <a:r>
              <a:rPr sz="1300" spc="-75" dirty="0">
                <a:solidFill>
                  <a:srgbClr val="FFFFFF"/>
                </a:solidFill>
                <a:latin typeface="Trebuchet MS"/>
                <a:cs typeface="Trebuchet MS"/>
              </a:rPr>
              <a:t> </a:t>
            </a:r>
            <a:r>
              <a:rPr sz="1300" spc="5" dirty="0">
                <a:solidFill>
                  <a:srgbClr val="FFFFFF"/>
                </a:solidFill>
                <a:latin typeface="Trebuchet MS"/>
                <a:cs typeface="Trebuchet MS"/>
              </a:rPr>
              <a:t>related</a:t>
            </a:r>
            <a:r>
              <a:rPr sz="1300" spc="-70" dirty="0">
                <a:solidFill>
                  <a:srgbClr val="FFFFFF"/>
                </a:solidFill>
                <a:latin typeface="Trebuchet MS"/>
                <a:cs typeface="Trebuchet MS"/>
              </a:rPr>
              <a:t> </a:t>
            </a:r>
            <a:r>
              <a:rPr sz="1300" dirty="0">
                <a:solidFill>
                  <a:srgbClr val="FFFFFF"/>
                </a:solidFill>
                <a:latin typeface="Trebuchet MS"/>
                <a:cs typeface="Trebuchet MS"/>
              </a:rPr>
              <a:t>to</a:t>
            </a:r>
            <a:r>
              <a:rPr sz="1300" spc="-80" dirty="0">
                <a:solidFill>
                  <a:srgbClr val="FFFFFF"/>
                </a:solidFill>
                <a:latin typeface="Trebuchet MS"/>
                <a:cs typeface="Trebuchet MS"/>
              </a:rPr>
              <a:t> </a:t>
            </a:r>
            <a:r>
              <a:rPr sz="1300" spc="35" dirty="0">
                <a:solidFill>
                  <a:srgbClr val="FFFFFF"/>
                </a:solidFill>
                <a:latin typeface="Trebuchet MS"/>
                <a:cs typeface="Trebuchet MS"/>
              </a:rPr>
              <a:t>large-scale</a:t>
            </a:r>
            <a:r>
              <a:rPr sz="1300" spc="-80" dirty="0">
                <a:solidFill>
                  <a:srgbClr val="FFFFFF"/>
                </a:solidFill>
                <a:latin typeface="Trebuchet MS"/>
                <a:cs typeface="Trebuchet MS"/>
              </a:rPr>
              <a:t> </a:t>
            </a:r>
            <a:r>
              <a:rPr sz="1300" spc="30" dirty="0">
                <a:solidFill>
                  <a:srgbClr val="FFFFFF"/>
                </a:solidFill>
                <a:latin typeface="Trebuchet MS"/>
                <a:cs typeface="Trebuchet MS"/>
              </a:rPr>
              <a:t>full-stack</a:t>
            </a:r>
            <a:r>
              <a:rPr sz="1300" spc="-75" dirty="0">
                <a:solidFill>
                  <a:srgbClr val="FFFFFF"/>
                </a:solidFill>
                <a:latin typeface="Trebuchet MS"/>
                <a:cs typeface="Trebuchet MS"/>
              </a:rPr>
              <a:t> </a:t>
            </a:r>
            <a:r>
              <a:rPr sz="1300" spc="65" dirty="0">
                <a:solidFill>
                  <a:srgbClr val="FFFFFF"/>
                </a:solidFill>
                <a:latin typeface="Trebuchet MS"/>
                <a:cs typeface="Trebuchet MS"/>
              </a:rPr>
              <a:t>apps </a:t>
            </a:r>
            <a:r>
              <a:rPr sz="1300" spc="-380" dirty="0">
                <a:solidFill>
                  <a:srgbClr val="FFFFFF"/>
                </a:solidFill>
                <a:latin typeface="Trebuchet MS"/>
                <a:cs typeface="Trebuchet MS"/>
              </a:rPr>
              <a:t> </a:t>
            </a:r>
            <a:r>
              <a:rPr sz="1300" spc="15" dirty="0">
                <a:solidFill>
                  <a:srgbClr val="FFFFFF"/>
                </a:solidFill>
                <a:latin typeface="Trebuchet MS"/>
                <a:cs typeface="Trebuchet MS"/>
              </a:rPr>
              <a:t>or</a:t>
            </a:r>
            <a:r>
              <a:rPr sz="1300" spc="-85" dirty="0">
                <a:solidFill>
                  <a:srgbClr val="FFFFFF"/>
                </a:solidFill>
                <a:latin typeface="Trebuchet MS"/>
                <a:cs typeface="Trebuchet MS"/>
              </a:rPr>
              <a:t> </a:t>
            </a:r>
            <a:r>
              <a:rPr sz="1300" spc="30" dirty="0">
                <a:solidFill>
                  <a:srgbClr val="FFFFFF"/>
                </a:solidFill>
                <a:latin typeface="Trebuchet MS"/>
                <a:cs typeface="Trebuchet MS"/>
              </a:rPr>
              <a:t>web</a:t>
            </a:r>
            <a:r>
              <a:rPr sz="1300" spc="20" dirty="0">
                <a:solidFill>
                  <a:srgbClr val="FFFFFF"/>
                </a:solidFill>
                <a:latin typeface="Trebuchet MS"/>
                <a:cs typeface="Trebuchet MS"/>
              </a:rPr>
              <a:t>si</a:t>
            </a:r>
            <a:r>
              <a:rPr sz="1300" spc="5" dirty="0">
                <a:solidFill>
                  <a:srgbClr val="FFFFFF"/>
                </a:solidFill>
                <a:latin typeface="Trebuchet MS"/>
                <a:cs typeface="Trebuchet MS"/>
              </a:rPr>
              <a:t>t</a:t>
            </a:r>
            <a:r>
              <a:rPr sz="1300" spc="20" dirty="0">
                <a:solidFill>
                  <a:srgbClr val="FFFFFF"/>
                </a:solidFill>
                <a:latin typeface="Trebuchet MS"/>
                <a:cs typeface="Trebuchet MS"/>
              </a:rPr>
              <a:t>e</a:t>
            </a:r>
            <a:r>
              <a:rPr sz="1300" spc="130" dirty="0">
                <a:solidFill>
                  <a:srgbClr val="FFFFFF"/>
                </a:solidFill>
                <a:latin typeface="Trebuchet MS"/>
                <a:cs typeface="Trebuchet MS"/>
              </a:rPr>
              <a:t>s</a:t>
            </a:r>
            <a:r>
              <a:rPr sz="1300" spc="-80" dirty="0">
                <a:solidFill>
                  <a:srgbClr val="FFFFFF"/>
                </a:solidFill>
                <a:latin typeface="Trebuchet MS"/>
                <a:cs typeface="Trebuchet MS"/>
              </a:rPr>
              <a:t> </a:t>
            </a:r>
            <a:r>
              <a:rPr sz="1300" spc="40" dirty="0">
                <a:solidFill>
                  <a:srgbClr val="FFFFFF"/>
                </a:solidFill>
                <a:latin typeface="Trebuchet MS"/>
                <a:cs typeface="Trebuchet MS"/>
              </a:rPr>
              <a:t>b</a:t>
            </a:r>
            <a:r>
              <a:rPr sz="1300" spc="50" dirty="0">
                <a:solidFill>
                  <a:srgbClr val="FFFFFF"/>
                </a:solidFill>
                <a:latin typeface="Trebuchet MS"/>
                <a:cs typeface="Trebuchet MS"/>
              </a:rPr>
              <a:t>y</a:t>
            </a:r>
            <a:r>
              <a:rPr sz="1300" spc="-80" dirty="0">
                <a:solidFill>
                  <a:srgbClr val="FFFFFF"/>
                </a:solidFill>
                <a:latin typeface="Trebuchet MS"/>
                <a:cs typeface="Trebuchet MS"/>
              </a:rPr>
              <a:t> </a:t>
            </a:r>
            <a:r>
              <a:rPr sz="1300" spc="40" dirty="0">
                <a:solidFill>
                  <a:srgbClr val="FFFFFF"/>
                </a:solidFill>
                <a:latin typeface="Trebuchet MS"/>
                <a:cs typeface="Trebuchet MS"/>
              </a:rPr>
              <a:t>m</a:t>
            </a:r>
            <a:r>
              <a:rPr sz="1300" spc="20" dirty="0">
                <a:solidFill>
                  <a:srgbClr val="FFFFFF"/>
                </a:solidFill>
                <a:latin typeface="Trebuchet MS"/>
                <a:cs typeface="Trebuchet MS"/>
              </a:rPr>
              <a:t>ak</a:t>
            </a:r>
            <a:r>
              <a:rPr sz="1300" spc="15" dirty="0">
                <a:solidFill>
                  <a:srgbClr val="FFFFFF"/>
                </a:solidFill>
                <a:latin typeface="Trebuchet MS"/>
                <a:cs typeface="Trebuchet MS"/>
              </a:rPr>
              <a:t>i</a:t>
            </a:r>
            <a:r>
              <a:rPr sz="1300" spc="95" dirty="0">
                <a:solidFill>
                  <a:srgbClr val="FFFFFF"/>
                </a:solidFill>
                <a:latin typeface="Trebuchet MS"/>
                <a:cs typeface="Trebuchet MS"/>
              </a:rPr>
              <a:t>ng</a:t>
            </a:r>
            <a:r>
              <a:rPr sz="1300" spc="-80" dirty="0">
                <a:solidFill>
                  <a:srgbClr val="FFFFFF"/>
                </a:solidFill>
                <a:latin typeface="Trebuchet MS"/>
                <a:cs typeface="Trebuchet MS"/>
              </a:rPr>
              <a:t> </a:t>
            </a:r>
            <a:r>
              <a:rPr sz="1300" spc="15" dirty="0">
                <a:solidFill>
                  <a:srgbClr val="FFFFFF"/>
                </a:solidFill>
                <a:latin typeface="Trebuchet MS"/>
                <a:cs typeface="Trebuchet MS"/>
              </a:rPr>
              <a:t>the</a:t>
            </a:r>
            <a:r>
              <a:rPr sz="1300" spc="-85" dirty="0">
                <a:solidFill>
                  <a:srgbClr val="FFFFFF"/>
                </a:solidFill>
                <a:latin typeface="Trebuchet MS"/>
                <a:cs typeface="Trebuchet MS"/>
              </a:rPr>
              <a:t> </a:t>
            </a:r>
            <a:r>
              <a:rPr sz="1300" spc="85" dirty="0">
                <a:solidFill>
                  <a:srgbClr val="FFFFFF"/>
                </a:solidFill>
                <a:latin typeface="Trebuchet MS"/>
                <a:cs typeface="Trebuchet MS"/>
              </a:rPr>
              <a:t>g</a:t>
            </a:r>
            <a:r>
              <a:rPr sz="1300" spc="50" dirty="0">
                <a:solidFill>
                  <a:srgbClr val="FFFFFF"/>
                </a:solidFill>
                <a:latin typeface="Trebuchet MS"/>
                <a:cs typeface="Trebuchet MS"/>
              </a:rPr>
              <a:t>r</a:t>
            </a:r>
            <a:r>
              <a:rPr sz="1300" spc="45" dirty="0">
                <a:solidFill>
                  <a:srgbClr val="FFFFFF"/>
                </a:solidFill>
                <a:latin typeface="Trebuchet MS"/>
                <a:cs typeface="Trebuchet MS"/>
              </a:rPr>
              <a:t>oc</a:t>
            </a:r>
            <a:r>
              <a:rPr sz="1300" spc="10" dirty="0">
                <a:solidFill>
                  <a:srgbClr val="FFFFFF"/>
                </a:solidFill>
                <a:latin typeface="Trebuchet MS"/>
                <a:cs typeface="Trebuchet MS"/>
              </a:rPr>
              <a:t>e</a:t>
            </a:r>
            <a:r>
              <a:rPr sz="1300" spc="25" dirty="0">
                <a:solidFill>
                  <a:srgbClr val="FFFFFF"/>
                </a:solidFill>
                <a:latin typeface="Trebuchet MS"/>
                <a:cs typeface="Trebuchet MS"/>
              </a:rPr>
              <a:t>r</a:t>
            </a:r>
            <a:r>
              <a:rPr sz="1300" spc="50" dirty="0">
                <a:solidFill>
                  <a:srgbClr val="FFFFFF"/>
                </a:solidFill>
                <a:latin typeface="Trebuchet MS"/>
                <a:cs typeface="Trebuchet MS"/>
              </a:rPr>
              <a:t>y</a:t>
            </a:r>
            <a:r>
              <a:rPr sz="1300" spc="-100" dirty="0">
                <a:solidFill>
                  <a:srgbClr val="FFFFFF"/>
                </a:solidFill>
                <a:latin typeface="Trebuchet MS"/>
                <a:cs typeface="Trebuchet MS"/>
              </a:rPr>
              <a:t> </a:t>
            </a:r>
            <a:r>
              <a:rPr sz="1300" spc="30" dirty="0">
                <a:solidFill>
                  <a:srgbClr val="FFFFFF"/>
                </a:solidFill>
                <a:latin typeface="Trebuchet MS"/>
                <a:cs typeface="Trebuchet MS"/>
              </a:rPr>
              <a:t>de</a:t>
            </a:r>
            <a:r>
              <a:rPr sz="1300" spc="5" dirty="0">
                <a:solidFill>
                  <a:srgbClr val="FFFFFF"/>
                </a:solidFill>
                <a:latin typeface="Trebuchet MS"/>
                <a:cs typeface="Trebuchet MS"/>
              </a:rPr>
              <a:t>l</a:t>
            </a:r>
            <a:r>
              <a:rPr sz="1300" spc="-20" dirty="0">
                <a:solidFill>
                  <a:srgbClr val="FFFFFF"/>
                </a:solidFill>
                <a:latin typeface="Trebuchet MS"/>
                <a:cs typeface="Trebuchet MS"/>
              </a:rPr>
              <a:t>i</a:t>
            </a:r>
            <a:r>
              <a:rPr sz="1300" spc="-35" dirty="0">
                <a:solidFill>
                  <a:srgbClr val="FFFFFF"/>
                </a:solidFill>
                <a:latin typeface="Trebuchet MS"/>
                <a:cs typeface="Trebuchet MS"/>
              </a:rPr>
              <a:t>v</a:t>
            </a:r>
            <a:r>
              <a:rPr sz="1300" spc="10" dirty="0">
                <a:solidFill>
                  <a:srgbClr val="FFFFFF"/>
                </a:solidFill>
                <a:latin typeface="Trebuchet MS"/>
                <a:cs typeface="Trebuchet MS"/>
              </a:rPr>
              <a:t>e</a:t>
            </a:r>
            <a:r>
              <a:rPr sz="1300" spc="25" dirty="0">
                <a:solidFill>
                  <a:srgbClr val="FFFFFF"/>
                </a:solidFill>
                <a:latin typeface="Trebuchet MS"/>
                <a:cs typeface="Trebuchet MS"/>
              </a:rPr>
              <a:t>r</a:t>
            </a:r>
            <a:r>
              <a:rPr sz="1300" spc="40" dirty="0">
                <a:solidFill>
                  <a:srgbClr val="FFFFFF"/>
                </a:solidFill>
                <a:latin typeface="Trebuchet MS"/>
                <a:cs typeface="Trebuchet MS"/>
              </a:rPr>
              <a:t>y  </a:t>
            </a:r>
            <a:r>
              <a:rPr sz="1300" spc="10" dirty="0">
                <a:solidFill>
                  <a:srgbClr val="FFFFFF"/>
                </a:solidFill>
                <a:latin typeface="Trebuchet MS"/>
                <a:cs typeface="Trebuchet MS"/>
              </a:rPr>
              <a:t>application </a:t>
            </a:r>
            <a:r>
              <a:rPr sz="1300" spc="-30" dirty="0">
                <a:solidFill>
                  <a:srgbClr val="FFFFFF"/>
                </a:solidFill>
                <a:latin typeface="Trebuchet MS"/>
                <a:cs typeface="Trebuchet MS"/>
              </a:rPr>
              <a:t>project. </a:t>
            </a:r>
            <a:r>
              <a:rPr sz="1300" spc="-10" dirty="0">
                <a:solidFill>
                  <a:srgbClr val="FFFFFF"/>
                </a:solidFill>
                <a:latin typeface="Trebuchet MS"/>
                <a:cs typeface="Trebuchet MS"/>
              </a:rPr>
              <a:t>It </a:t>
            </a:r>
            <a:r>
              <a:rPr sz="1300" spc="15" dirty="0">
                <a:solidFill>
                  <a:srgbClr val="FFFFFF"/>
                </a:solidFill>
                <a:latin typeface="Trebuchet MS"/>
                <a:cs typeface="Trebuchet MS"/>
              </a:rPr>
              <a:t>involves </a:t>
            </a:r>
            <a:r>
              <a:rPr sz="1300" spc="35" dirty="0">
                <a:solidFill>
                  <a:srgbClr val="FFFFFF"/>
                </a:solidFill>
                <a:latin typeface="Trebuchet MS"/>
                <a:cs typeface="Trebuchet MS"/>
              </a:rPr>
              <a:t>back-end </a:t>
            </a:r>
            <a:r>
              <a:rPr sz="1300" spc="40" dirty="0">
                <a:solidFill>
                  <a:srgbClr val="FFFFFF"/>
                </a:solidFill>
                <a:latin typeface="Trebuchet MS"/>
                <a:cs typeface="Trebuchet MS"/>
              </a:rPr>
              <a:t>knowledge </a:t>
            </a:r>
            <a:r>
              <a:rPr sz="1300" spc="45" dirty="0">
                <a:solidFill>
                  <a:srgbClr val="FFFFFF"/>
                </a:solidFill>
                <a:latin typeface="Trebuchet MS"/>
                <a:cs typeface="Trebuchet MS"/>
              </a:rPr>
              <a:t> </a:t>
            </a:r>
            <a:r>
              <a:rPr sz="1300" spc="40" dirty="0">
                <a:solidFill>
                  <a:srgbClr val="FFFFFF"/>
                </a:solidFill>
                <a:latin typeface="Trebuchet MS"/>
                <a:cs typeface="Trebuchet MS"/>
              </a:rPr>
              <a:t>and </a:t>
            </a:r>
            <a:r>
              <a:rPr sz="1300" spc="45" dirty="0">
                <a:solidFill>
                  <a:srgbClr val="FFFFFF"/>
                </a:solidFill>
                <a:latin typeface="Trebuchet MS"/>
                <a:cs typeface="Trebuchet MS"/>
              </a:rPr>
              <a:t>helps </a:t>
            </a:r>
            <a:r>
              <a:rPr sz="1300" spc="35" dirty="0">
                <a:solidFill>
                  <a:srgbClr val="FFFFFF"/>
                </a:solidFill>
                <a:latin typeface="Trebuchet MS"/>
                <a:cs typeface="Trebuchet MS"/>
              </a:rPr>
              <a:t>you </a:t>
            </a:r>
            <a:r>
              <a:rPr sz="1300" spc="25" dirty="0">
                <a:solidFill>
                  <a:srgbClr val="FFFFFF"/>
                </a:solidFill>
                <a:latin typeface="Trebuchet MS"/>
                <a:cs typeface="Trebuchet MS"/>
              </a:rPr>
              <a:t>excel </a:t>
            </a:r>
            <a:r>
              <a:rPr sz="1300" spc="-5" dirty="0">
                <a:solidFill>
                  <a:srgbClr val="FFFFFF"/>
                </a:solidFill>
                <a:latin typeface="Trebuchet MS"/>
                <a:cs typeface="Trebuchet MS"/>
              </a:rPr>
              <a:t>in </a:t>
            </a:r>
            <a:r>
              <a:rPr sz="1300" spc="50" dirty="0">
                <a:solidFill>
                  <a:srgbClr val="FFFFFF"/>
                </a:solidFill>
                <a:latin typeface="Trebuchet MS"/>
                <a:cs typeface="Trebuchet MS"/>
              </a:rPr>
              <a:t>making </a:t>
            </a:r>
            <a:r>
              <a:rPr sz="1300" spc="-5" dirty="0">
                <a:solidFill>
                  <a:srgbClr val="FFFFFF"/>
                </a:solidFill>
                <a:latin typeface="Trebuchet MS"/>
                <a:cs typeface="Trebuchet MS"/>
              </a:rPr>
              <a:t>major </a:t>
            </a:r>
            <a:r>
              <a:rPr sz="1300" spc="10" dirty="0">
                <a:solidFill>
                  <a:srgbClr val="FFFFFF"/>
                </a:solidFill>
                <a:latin typeface="Trebuchet MS"/>
                <a:cs typeface="Trebuchet MS"/>
              </a:rPr>
              <a:t>projects </a:t>
            </a:r>
            <a:r>
              <a:rPr sz="1300" spc="-5" dirty="0">
                <a:solidFill>
                  <a:srgbClr val="FFFFFF"/>
                </a:solidFill>
                <a:latin typeface="Trebuchet MS"/>
                <a:cs typeface="Trebuchet MS"/>
              </a:rPr>
              <a:t>in </a:t>
            </a:r>
            <a:r>
              <a:rPr sz="1300" spc="15" dirty="0">
                <a:solidFill>
                  <a:srgbClr val="FFFFFF"/>
                </a:solidFill>
                <a:latin typeface="Trebuchet MS"/>
                <a:cs typeface="Trebuchet MS"/>
              </a:rPr>
              <a:t>the </a:t>
            </a:r>
            <a:r>
              <a:rPr sz="1300" spc="20" dirty="0">
                <a:solidFill>
                  <a:srgbClr val="FFFFFF"/>
                </a:solidFill>
                <a:latin typeface="Trebuchet MS"/>
                <a:cs typeface="Trebuchet MS"/>
              </a:rPr>
              <a:t> </a:t>
            </a:r>
            <a:r>
              <a:rPr sz="1300" spc="-15" dirty="0">
                <a:solidFill>
                  <a:srgbClr val="FFFFFF"/>
                </a:solidFill>
                <a:latin typeface="Trebuchet MS"/>
                <a:cs typeface="Trebuchet MS"/>
              </a:rPr>
              <a:t>future.</a:t>
            </a:r>
            <a:endParaRPr sz="1300">
              <a:latin typeface="Trebuchet MS"/>
              <a:cs typeface="Trebuchet MS"/>
            </a:endParaRPr>
          </a:p>
        </p:txBody>
      </p:sp>
      <p:pic>
        <p:nvPicPr>
          <p:cNvPr id="2097154" name="object 8"/>
          <p:cNvPicPr>
            <a:picLocks/>
          </p:cNvPicPr>
          <p:nvPr/>
        </p:nvPicPr>
        <p:blipFill rotWithShape="1">
          <a:blip r:embed="rId3" cstate="print"/>
          <a:srcRect t="-6864" b="6864"/>
          <a:stretch>
            <a:fillRect/>
          </a:stretch>
        </p:blipFill>
        <p:spPr>
          <a:xfrm>
            <a:off x="-1981201" y="-400050"/>
            <a:ext cx="11125205" cy="5524498"/>
          </a:xfrm>
          <a:prstGeom prst="rect">
            <a:avLst/>
          </a:prstGeom>
        </p:spPr>
      </p:pic>
      <p:pic>
        <p:nvPicPr>
          <p:cNvPr id="2097155" name="object 8"/>
          <p:cNvPicPr>
            <a:picLocks/>
          </p:cNvPicPr>
          <p:nvPr/>
        </p:nvPicPr>
        <p:blipFill rotWithShape="1">
          <a:blip r:embed="rId3" cstate="print"/>
          <a:srcRect t="-6864" b="6864"/>
          <a:stretch>
            <a:fillRect/>
          </a:stretch>
        </p:blipFill>
        <p:spPr>
          <a:xfrm>
            <a:off x="-828043" y="514350"/>
            <a:ext cx="11125205" cy="55244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6" name="object 2"/>
          <p:cNvPicPr>
            <a:picLocks/>
          </p:cNvPicPr>
          <p:nvPr/>
        </p:nvPicPr>
        <p:blipFill>
          <a:blip r:embed="rId2" cstate="print"/>
          <a:stretch>
            <a:fillRect/>
          </a:stretch>
        </p:blipFill>
        <p:spPr>
          <a:xfrm>
            <a:off x="-2133600" y="136071"/>
            <a:ext cx="11277600" cy="5143499"/>
          </a:xfrm>
          <a:prstGeom prst="rect">
            <a:avLst/>
          </a:prstGeom>
        </p:spPr>
      </p:pic>
      <p:grpSp>
        <p:nvGrpSpPr>
          <p:cNvPr id="29" name="object 3"/>
          <p:cNvGrpSpPr/>
          <p:nvPr/>
        </p:nvGrpSpPr>
        <p:grpSpPr>
          <a:xfrm>
            <a:off x="-381000" y="862693"/>
            <a:ext cx="5257800" cy="4267200"/>
            <a:chOff x="0" y="638170"/>
            <a:chExt cx="4734560" cy="4030979"/>
          </a:xfrm>
        </p:grpSpPr>
        <p:sp>
          <p:nvSpPr>
            <p:cNvPr id="1048591"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8592"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1048593" name="object 6"/>
          <p:cNvSpPr txBox="1">
            <a:spLocks noGrp="1"/>
          </p:cNvSpPr>
          <p:nvPr>
            <p:ph type="title"/>
          </p:nvPr>
        </p:nvSpPr>
        <p:spPr>
          <a:xfrm>
            <a:off x="6220" y="828388"/>
            <a:ext cx="3211265" cy="753109"/>
          </a:xfrm>
          <a:prstGeom prst="rect">
            <a:avLst/>
          </a:prstGeom>
          <a:solidFill>
            <a:schemeClr val="tx2">
              <a:lumMod val="75000"/>
            </a:schemeClr>
          </a:solidFill>
        </p:spPr>
        <p:txBody>
          <a:bodyPr vert="horz" wrap="square" lIns="0" tIns="16510" rIns="0" bIns="0" rtlCol="0">
            <a:spAutoFit/>
          </a:bodyPr>
          <a:lstStyle/>
          <a:p>
            <a:pPr marL="12700">
              <a:lnSpc>
                <a:spcPct val="100000"/>
              </a:lnSpc>
              <a:spcBef>
                <a:spcPts val="130"/>
              </a:spcBef>
            </a:pPr>
            <a:r>
              <a:rPr lang="en-US" sz="2400" dirty="0">
                <a:ln w="18415" cmpd="sng">
                  <a:solidFill>
                    <a:srgbClr val="FFFFFF"/>
                  </a:solidFill>
                  <a:prstDash val="solid"/>
                </a:ln>
                <a:solidFill>
                  <a:srgbClr val="FFC000"/>
                </a:solidFill>
                <a:effectLst>
                  <a:outerShdw blurRad="63500" dir="3600000" algn="tl" rotWithShape="0">
                    <a:srgbClr val="000000">
                      <a:alpha val="70000"/>
                    </a:srgbClr>
                  </a:outerShdw>
                </a:effectLst>
                <a:latin typeface="Trebuchet MS"/>
                <a:cs typeface="Trebuchet MS"/>
              </a:rPr>
              <a:t>YOUR PROJECT NAME</a:t>
            </a:r>
            <a:endParaRPr sz="2400" dirty="0">
              <a:ln w="18415" cmpd="sng">
                <a:solidFill>
                  <a:srgbClr val="FFFFFF"/>
                </a:solidFill>
                <a:prstDash val="solid"/>
              </a:ln>
              <a:solidFill>
                <a:srgbClr val="FFC000"/>
              </a:solidFill>
              <a:effectLst>
                <a:outerShdw blurRad="63500" dir="3600000" algn="tl" rotWithShape="0">
                  <a:srgbClr val="000000">
                    <a:alpha val="70000"/>
                  </a:srgbClr>
                </a:outerShdw>
              </a:effectLst>
              <a:latin typeface="Trebuchet MS"/>
              <a:cs typeface="Trebuchet MS"/>
            </a:endParaRPr>
          </a:p>
        </p:txBody>
      </p:sp>
      <p:graphicFrame>
        <p:nvGraphicFramePr>
          <p:cNvPr id="4194304" name="Table 8"/>
          <p:cNvGraphicFramePr>
            <a:graphicFrameLocks noGrp="1"/>
          </p:cNvGraphicFramePr>
          <p:nvPr/>
        </p:nvGraphicFramePr>
        <p:xfrm>
          <a:off x="227854" y="2490777"/>
          <a:ext cx="4625167" cy="2413000"/>
        </p:xfrm>
        <a:graphic>
          <a:graphicData uri="http://schemas.openxmlformats.org/drawingml/2006/table">
            <a:tbl>
              <a:tblPr firstRow="1" bandRow="1">
                <a:tableStyleId>{5C22544A-7EE6-4342-B048-85BDC9FD1C3A}</a:tableStyleId>
              </a:tblPr>
              <a:tblGrid>
                <a:gridCol w="1444334">
                  <a:extLst>
                    <a:ext uri="{9D8B030D-6E8A-4147-A177-3AD203B41FA5}">
                      <a16:colId xmlns:a16="http://schemas.microsoft.com/office/drawing/2014/main" val="20000"/>
                    </a:ext>
                  </a:extLst>
                </a:gridCol>
                <a:gridCol w="1979185">
                  <a:extLst>
                    <a:ext uri="{9D8B030D-6E8A-4147-A177-3AD203B41FA5}">
                      <a16:colId xmlns:a16="http://schemas.microsoft.com/office/drawing/2014/main" val="20001"/>
                    </a:ext>
                  </a:extLst>
                </a:gridCol>
                <a:gridCol w="1201647">
                  <a:extLst>
                    <a:ext uri="{9D8B030D-6E8A-4147-A177-3AD203B41FA5}">
                      <a16:colId xmlns:a16="http://schemas.microsoft.com/office/drawing/2014/main" val="20002"/>
                    </a:ext>
                  </a:extLst>
                </a:gridCol>
              </a:tblGrid>
              <a:tr h="650240">
                <a:tc>
                  <a:txBody>
                    <a:bodyPr/>
                    <a:lstStyle/>
                    <a:p>
                      <a:r>
                        <a:rPr lang="en-US" dirty="0">
                          <a:solidFill>
                            <a:srgbClr val="FFC000"/>
                          </a:solidFill>
                        </a:rPr>
                        <a:t>USERNAME</a:t>
                      </a:r>
                      <a:endParaRPr lang="en-IN" dirty="0">
                        <a:solidFill>
                          <a:srgbClr val="FFC000"/>
                        </a:solidFill>
                      </a:endParaRPr>
                    </a:p>
                  </a:txBody>
                  <a:tcPr>
                    <a:solidFill>
                      <a:schemeClr val="tx2">
                        <a:lumMod val="75000"/>
                      </a:schemeClr>
                    </a:solidFill>
                  </a:tcPr>
                </a:tc>
                <a:tc>
                  <a:txBody>
                    <a:bodyPr/>
                    <a:lstStyle/>
                    <a:p>
                      <a:r>
                        <a:rPr lang="en-US" dirty="0">
                          <a:solidFill>
                            <a:srgbClr val="FFC000"/>
                          </a:solidFill>
                        </a:rPr>
                        <a:t>NAME</a:t>
                      </a:r>
                      <a:endParaRPr lang="en-IN" dirty="0">
                        <a:solidFill>
                          <a:srgbClr val="FFC000"/>
                        </a:solidFill>
                      </a:endParaRPr>
                    </a:p>
                  </a:txBody>
                  <a:tcPr>
                    <a:solidFill>
                      <a:schemeClr val="tx2">
                        <a:lumMod val="75000"/>
                      </a:schemeClr>
                    </a:solidFill>
                  </a:tcPr>
                </a:tc>
                <a:tc>
                  <a:txBody>
                    <a:bodyPr/>
                    <a:lstStyle/>
                    <a:p>
                      <a:r>
                        <a:rPr lang="en-US" dirty="0">
                          <a:solidFill>
                            <a:srgbClr val="FFC000"/>
                          </a:solidFill>
                        </a:rPr>
                        <a:t>BATCH</a:t>
                      </a:r>
                      <a:endParaRPr lang="en-IN" dirty="0">
                        <a:solidFill>
                          <a:srgbClr val="FFC000"/>
                        </a:solidFill>
                      </a:endParaRPr>
                    </a:p>
                  </a:txBody>
                  <a:tcPr>
                    <a:solidFill>
                      <a:schemeClr val="tx2">
                        <a:lumMod val="75000"/>
                      </a:schemeClr>
                    </a:solidFill>
                  </a:tcPr>
                </a:tc>
                <a:extLst>
                  <a:ext uri="{0D108BD9-81ED-4DB2-BD59-A6C34878D82A}">
                    <a16:rowId xmlns:a16="http://schemas.microsoft.com/office/drawing/2014/main" val="10000"/>
                  </a:ext>
                </a:extLst>
              </a:tr>
              <a:tr h="650240">
                <a:tc>
                  <a:txBody>
                    <a:bodyPr/>
                    <a:lstStyle/>
                    <a:p>
                      <a:r>
                        <a:rPr lang="en-US" dirty="0">
                          <a:solidFill>
                            <a:schemeClr val="bg1">
                              <a:lumMod val="95000"/>
                            </a:schemeClr>
                          </a:solidFill>
                        </a:rPr>
                        <a:t>2108a31208</a:t>
                      </a:r>
                      <a:endParaRPr lang="en-IN" dirty="0">
                        <a:solidFill>
                          <a:schemeClr val="bg1">
                            <a:lumMod val="95000"/>
                          </a:schemeClr>
                        </a:solidFill>
                      </a:endParaRPr>
                    </a:p>
                  </a:txBody>
                  <a:tcPr>
                    <a:solidFill>
                      <a:schemeClr val="tx2">
                        <a:lumMod val="75000"/>
                      </a:schemeClr>
                    </a:solidFill>
                  </a:tcPr>
                </a:tc>
                <a:tc>
                  <a:txBody>
                    <a:bodyPr/>
                    <a:lstStyle/>
                    <a:p>
                      <a:r>
                        <a:rPr lang="en-US" dirty="0" err="1">
                          <a:solidFill>
                            <a:schemeClr val="bg1">
                              <a:lumMod val="95000"/>
                            </a:schemeClr>
                          </a:solidFill>
                        </a:rPr>
                        <a:t>Madhumitha Alamu. S</a:t>
                      </a:r>
                      <a:endParaRPr lang="en-IN" dirty="0">
                        <a:solidFill>
                          <a:schemeClr val="bg1">
                            <a:lumMod val="95000"/>
                          </a:schemeClr>
                        </a:solidFill>
                      </a:endParaRPr>
                    </a:p>
                  </a:txBody>
                  <a:tcPr>
                    <a:solidFill>
                      <a:schemeClr val="tx2">
                        <a:lumMod val="75000"/>
                      </a:schemeClr>
                    </a:solidFill>
                  </a:tcPr>
                </a:tc>
                <a:tc>
                  <a:txBody>
                    <a:bodyPr/>
                    <a:lstStyle/>
                    <a:p>
                      <a:r>
                        <a:rPr lang="en-US" dirty="0">
                          <a:solidFill>
                            <a:schemeClr val="bg1">
                              <a:lumMod val="95000"/>
                            </a:schemeClr>
                          </a:solidFill>
                        </a:rPr>
                        <a:t>A31</a:t>
                      </a:r>
                      <a:endParaRPr lang="en-IN" dirty="0">
                        <a:solidFill>
                          <a:schemeClr val="bg1">
                            <a:lumMod val="95000"/>
                          </a:schemeClr>
                        </a:solidFill>
                      </a:endParaRPr>
                    </a:p>
                  </a:txBody>
                  <a:tcPr>
                    <a:solidFill>
                      <a:schemeClr val="tx2">
                        <a:lumMod val="75000"/>
                      </a:schemeClr>
                    </a:solidFill>
                  </a:tcPr>
                </a:tc>
                <a:extLst>
                  <a:ext uri="{0D108BD9-81ED-4DB2-BD59-A6C34878D82A}">
                    <a16:rowId xmlns:a16="http://schemas.microsoft.com/office/drawing/2014/main" val="10001"/>
                  </a:ext>
                </a:extLst>
              </a:tr>
              <a:tr h="370840">
                <a:tc>
                  <a:txBody>
                    <a:bodyPr/>
                    <a:lstStyle/>
                    <a:p>
                      <a:r>
                        <a:rPr lang="en-US" dirty="0">
                          <a:solidFill>
                            <a:schemeClr val="bg1">
                              <a:lumMod val="95000"/>
                            </a:schemeClr>
                          </a:solidFill>
                        </a:rPr>
                        <a:t>2108a31209</a:t>
                      </a:r>
                      <a:endParaRPr lang="en-IN" dirty="0">
                        <a:solidFill>
                          <a:schemeClr val="bg1">
                            <a:lumMod val="95000"/>
                          </a:schemeClr>
                        </a:solidFill>
                      </a:endParaRPr>
                    </a:p>
                  </a:txBody>
                  <a:tcPr>
                    <a:solidFill>
                      <a:schemeClr val="tx2">
                        <a:lumMod val="75000"/>
                      </a:schemeClr>
                    </a:solidFill>
                  </a:tcPr>
                </a:tc>
                <a:tc>
                  <a:txBody>
                    <a:bodyPr/>
                    <a:lstStyle/>
                    <a:p>
                      <a:r>
                        <a:rPr lang="en-US" dirty="0" err="1">
                          <a:solidFill>
                            <a:schemeClr val="bg1">
                              <a:lumMod val="95000"/>
                            </a:schemeClr>
                          </a:solidFill>
                        </a:rPr>
                        <a:t>Kaviya. J</a:t>
                      </a:r>
                      <a:endParaRPr lang="en-IN" dirty="0">
                        <a:solidFill>
                          <a:schemeClr val="bg1">
                            <a:lumMod val="95000"/>
                          </a:schemeClr>
                        </a:solidFill>
                      </a:endParaRPr>
                    </a:p>
                  </a:txBody>
                  <a:tcPr>
                    <a:solidFill>
                      <a:schemeClr val="tx2">
                        <a:lumMod val="75000"/>
                      </a:schemeClr>
                    </a:solidFill>
                  </a:tcPr>
                </a:tc>
                <a:tc>
                  <a:txBody>
                    <a:bodyPr/>
                    <a:lstStyle/>
                    <a:p>
                      <a:r>
                        <a:rPr lang="en-US" dirty="0">
                          <a:solidFill>
                            <a:schemeClr val="bg1">
                              <a:lumMod val="95000"/>
                            </a:schemeClr>
                          </a:solidFill>
                        </a:rPr>
                        <a:t>A31</a:t>
                      </a:r>
                      <a:endParaRPr lang="en-IN" dirty="0">
                        <a:solidFill>
                          <a:schemeClr val="bg1">
                            <a:lumMod val="95000"/>
                          </a:schemeClr>
                        </a:solidFill>
                      </a:endParaRPr>
                    </a:p>
                  </a:txBody>
                  <a:tcPr>
                    <a:solidFill>
                      <a:schemeClr val="tx2">
                        <a:lumMod val="75000"/>
                      </a:schemeClr>
                    </a:solidFill>
                  </a:tcPr>
                </a:tc>
                <a:extLst>
                  <a:ext uri="{0D108BD9-81ED-4DB2-BD59-A6C34878D82A}">
                    <a16:rowId xmlns:a16="http://schemas.microsoft.com/office/drawing/2014/main" val="10002"/>
                  </a:ext>
                </a:extLst>
              </a:tr>
              <a:tr h="370840">
                <a:tc>
                  <a:txBody>
                    <a:bodyPr/>
                    <a:lstStyle/>
                    <a:p>
                      <a:r>
                        <a:rPr lang="en-US" dirty="0">
                          <a:solidFill>
                            <a:schemeClr val="bg1">
                              <a:lumMod val="95000"/>
                            </a:schemeClr>
                          </a:solidFill>
                        </a:rPr>
                        <a:t>2108a31210</a:t>
                      </a:r>
                      <a:endParaRPr lang="en-IN" dirty="0">
                        <a:solidFill>
                          <a:schemeClr val="bg1">
                            <a:lumMod val="95000"/>
                          </a:schemeClr>
                        </a:solidFill>
                      </a:endParaRPr>
                    </a:p>
                  </a:txBody>
                  <a:tcPr>
                    <a:solidFill>
                      <a:schemeClr val="tx2">
                        <a:lumMod val="75000"/>
                      </a:schemeClr>
                    </a:solidFill>
                  </a:tcPr>
                </a:tc>
                <a:tc>
                  <a:txBody>
                    <a:bodyPr/>
                    <a:lstStyle/>
                    <a:p>
                      <a:r>
                        <a:rPr lang="en-US" dirty="0" err="1">
                          <a:solidFill>
                            <a:schemeClr val="bg1">
                              <a:lumMod val="95000"/>
                            </a:schemeClr>
                          </a:solidFill>
                        </a:rPr>
                        <a:t>Sowmiya. V</a:t>
                      </a:r>
                      <a:endParaRPr lang="en-IN" dirty="0">
                        <a:solidFill>
                          <a:schemeClr val="bg1">
                            <a:lumMod val="95000"/>
                          </a:schemeClr>
                        </a:solidFill>
                      </a:endParaRPr>
                    </a:p>
                  </a:txBody>
                  <a:tcPr>
                    <a:solidFill>
                      <a:schemeClr val="tx2">
                        <a:lumMod val="75000"/>
                      </a:schemeClr>
                    </a:solidFill>
                  </a:tcPr>
                </a:tc>
                <a:tc>
                  <a:txBody>
                    <a:bodyPr/>
                    <a:lstStyle/>
                    <a:p>
                      <a:r>
                        <a:rPr lang="en-US" dirty="0">
                          <a:solidFill>
                            <a:schemeClr val="bg1">
                              <a:lumMod val="95000"/>
                            </a:schemeClr>
                          </a:solidFill>
                        </a:rPr>
                        <a:t>A31</a:t>
                      </a:r>
                      <a:endParaRPr lang="en-IN" dirty="0">
                        <a:solidFill>
                          <a:schemeClr val="bg1">
                            <a:lumMod val="95000"/>
                          </a:schemeClr>
                        </a:solidFill>
                      </a:endParaRPr>
                    </a:p>
                  </a:txBody>
                  <a:tcPr>
                    <a:solidFill>
                      <a:schemeClr val="tx2">
                        <a:lumMod val="75000"/>
                      </a:schemeClr>
                    </a:solidFill>
                  </a:tcPr>
                </a:tc>
                <a:extLst>
                  <a:ext uri="{0D108BD9-81ED-4DB2-BD59-A6C34878D82A}">
                    <a16:rowId xmlns:a16="http://schemas.microsoft.com/office/drawing/2014/main" val="10003"/>
                  </a:ext>
                </a:extLst>
              </a:tr>
            </a:tbl>
          </a:graphicData>
        </a:graphic>
      </p:graphicFrame>
      <p:sp>
        <p:nvSpPr>
          <p:cNvPr id="1048594" name="Rectangle 10"/>
          <p:cNvSpPr/>
          <p:nvPr/>
        </p:nvSpPr>
        <p:spPr>
          <a:xfrm>
            <a:off x="0" y="1428750"/>
            <a:ext cx="5441731" cy="461665"/>
          </a:xfrm>
          <a:prstGeom prst="rect">
            <a:avLst/>
          </a:prstGeom>
        </p:spPr>
        <p:txBody>
          <a:bodyPr wrap="square">
            <a:spAutoFit/>
          </a:bodyPr>
          <a:lstStyle/>
          <a:p>
            <a:r>
              <a:rPr lang="en-IN" sz="2400" i="0" spc="114" dirty="0">
                <a:solidFill>
                  <a:srgbClr val="FFC000"/>
                </a:solidFill>
                <a:latin typeface="Trebuchet MS"/>
                <a:cs typeface="Trebuchet MS"/>
              </a:rPr>
              <a:t>App</a:t>
            </a:r>
            <a:r>
              <a:rPr lang="en-IN" sz="2400" i="0" spc="40" dirty="0">
                <a:solidFill>
                  <a:srgbClr val="FFC000"/>
                </a:solidFill>
                <a:latin typeface="Trebuchet MS"/>
                <a:cs typeface="Trebuchet MS"/>
              </a:rPr>
              <a:t>l</a:t>
            </a:r>
            <a:r>
              <a:rPr lang="en-IN" sz="2400" i="0" dirty="0">
                <a:solidFill>
                  <a:srgbClr val="FFC000"/>
                </a:solidFill>
                <a:latin typeface="Trebuchet MS"/>
                <a:cs typeface="Trebuchet MS"/>
              </a:rPr>
              <a:t>ic</a:t>
            </a:r>
            <a:r>
              <a:rPr lang="en-IN" sz="2400" i="0" spc="35" dirty="0">
                <a:solidFill>
                  <a:srgbClr val="FFC000"/>
                </a:solidFill>
                <a:latin typeface="Trebuchet MS"/>
                <a:cs typeface="Trebuchet MS"/>
              </a:rPr>
              <a:t>a</a:t>
            </a:r>
            <a:r>
              <a:rPr lang="en-IN" sz="2400" i="0" spc="-5" dirty="0">
                <a:solidFill>
                  <a:srgbClr val="FFC000"/>
                </a:solidFill>
                <a:latin typeface="Trebuchet MS"/>
                <a:cs typeface="Trebuchet MS"/>
              </a:rPr>
              <a:t>tio</a:t>
            </a:r>
            <a:r>
              <a:rPr lang="en-IN" sz="2400" i="0" dirty="0">
                <a:solidFill>
                  <a:srgbClr val="FFC000"/>
                </a:solidFill>
                <a:latin typeface="Trebuchet MS"/>
                <a:cs typeface="Trebuchet MS"/>
              </a:rPr>
              <a:t>n</a:t>
            </a:r>
            <a:r>
              <a:rPr lang="en-IN" sz="2400" i="0" spc="-190" dirty="0">
                <a:solidFill>
                  <a:srgbClr val="FFC000"/>
                </a:solidFill>
                <a:latin typeface="Trebuchet MS"/>
                <a:cs typeface="Trebuchet MS"/>
              </a:rPr>
              <a:t>  </a:t>
            </a:r>
            <a:r>
              <a:rPr lang="en-IN" sz="2400" i="0" spc="20" dirty="0">
                <a:solidFill>
                  <a:srgbClr val="FFC000"/>
                </a:solidFill>
                <a:latin typeface="Trebuchet MS"/>
                <a:cs typeface="Trebuchet MS"/>
              </a:rPr>
              <a:t>F</a:t>
            </a:r>
            <a:r>
              <a:rPr lang="en-IN" sz="2400" i="0" spc="-15" dirty="0">
                <a:solidFill>
                  <a:srgbClr val="FFC000"/>
                </a:solidFill>
                <a:latin typeface="Trebuchet MS"/>
                <a:cs typeface="Trebuchet MS"/>
              </a:rPr>
              <a:t>or  </a:t>
            </a:r>
            <a:r>
              <a:rPr lang="en-IN" sz="2400" i="0" spc="70" dirty="0">
                <a:solidFill>
                  <a:srgbClr val="FFC000"/>
                </a:solidFill>
                <a:latin typeface="Trebuchet MS"/>
                <a:cs typeface="Trebuchet MS"/>
              </a:rPr>
              <a:t>Gro</a:t>
            </a:r>
            <a:r>
              <a:rPr lang="en-IN" sz="2400" i="0" spc="60" dirty="0">
                <a:solidFill>
                  <a:srgbClr val="FFC000"/>
                </a:solidFill>
                <a:latin typeface="Trebuchet MS"/>
                <a:cs typeface="Trebuchet MS"/>
              </a:rPr>
              <a:t>c</a:t>
            </a:r>
            <a:r>
              <a:rPr lang="en-IN" sz="2400" i="0" spc="-25" dirty="0">
                <a:solidFill>
                  <a:srgbClr val="FFC000"/>
                </a:solidFill>
                <a:latin typeface="Trebuchet MS"/>
                <a:cs typeface="Trebuchet MS"/>
              </a:rPr>
              <a:t>e</a:t>
            </a:r>
            <a:r>
              <a:rPr lang="en-IN" sz="2400" i="0" spc="10" dirty="0">
                <a:solidFill>
                  <a:srgbClr val="FFC000"/>
                </a:solidFill>
                <a:latin typeface="Trebuchet MS"/>
                <a:cs typeface="Trebuchet MS"/>
              </a:rPr>
              <a:t>r</a:t>
            </a:r>
            <a:r>
              <a:rPr lang="en-IN" sz="2400" i="0" spc="70" dirty="0">
                <a:solidFill>
                  <a:srgbClr val="FFC000"/>
                </a:solidFill>
                <a:latin typeface="Trebuchet MS"/>
                <a:cs typeface="Trebuchet MS"/>
              </a:rPr>
              <a:t>y</a:t>
            </a:r>
            <a:r>
              <a:rPr lang="en-IN" sz="2400" i="0" spc="-200" dirty="0">
                <a:solidFill>
                  <a:srgbClr val="FFC000"/>
                </a:solidFill>
                <a:latin typeface="Trebuchet MS"/>
                <a:cs typeface="Trebuchet MS"/>
              </a:rPr>
              <a:t> </a:t>
            </a:r>
            <a:r>
              <a:rPr lang="en-IN" sz="2400" i="0" spc="105" dirty="0">
                <a:solidFill>
                  <a:srgbClr val="FFC000"/>
                </a:solidFill>
                <a:latin typeface="Trebuchet MS"/>
                <a:cs typeface="Trebuchet MS"/>
              </a:rPr>
              <a:t>De</a:t>
            </a:r>
            <a:r>
              <a:rPr lang="en-IN" sz="2400" i="0" spc="35" dirty="0">
                <a:solidFill>
                  <a:srgbClr val="FFC000"/>
                </a:solidFill>
                <a:latin typeface="Trebuchet MS"/>
                <a:cs typeface="Trebuchet MS"/>
              </a:rPr>
              <a:t>l</a:t>
            </a:r>
            <a:r>
              <a:rPr lang="en-IN" sz="2400" i="0" spc="-35" dirty="0">
                <a:solidFill>
                  <a:srgbClr val="FFC000"/>
                </a:solidFill>
                <a:latin typeface="Trebuchet MS"/>
                <a:cs typeface="Trebuchet MS"/>
              </a:rPr>
              <a:t>i</a:t>
            </a:r>
            <a:r>
              <a:rPr lang="en-IN" sz="2400" i="0" spc="-100" dirty="0">
                <a:solidFill>
                  <a:srgbClr val="FFC000"/>
                </a:solidFill>
                <a:latin typeface="Trebuchet MS"/>
                <a:cs typeface="Trebuchet MS"/>
              </a:rPr>
              <a:t>v</a:t>
            </a:r>
            <a:r>
              <a:rPr lang="en-IN" sz="2400" i="0" spc="-25" dirty="0">
                <a:solidFill>
                  <a:srgbClr val="FFC000"/>
                </a:solidFill>
                <a:latin typeface="Trebuchet MS"/>
                <a:cs typeface="Trebuchet MS"/>
              </a:rPr>
              <a:t>e</a:t>
            </a:r>
            <a:r>
              <a:rPr lang="en-IN" sz="2400" i="0" spc="10" dirty="0">
                <a:solidFill>
                  <a:srgbClr val="FFC000"/>
                </a:solidFill>
                <a:latin typeface="Trebuchet MS"/>
                <a:cs typeface="Trebuchet MS"/>
              </a:rPr>
              <a:t>r</a:t>
            </a:r>
            <a:r>
              <a:rPr lang="en-IN" sz="2400" i="0" spc="70" dirty="0">
                <a:solidFill>
                  <a:srgbClr val="FFC000"/>
                </a:solidFill>
                <a:latin typeface="Trebuchet MS"/>
                <a:cs typeface="Trebuchet MS"/>
              </a:rPr>
              <a:t>y</a:t>
            </a:r>
            <a:endParaRPr lang="en-IN" sz="2400" dirty="0">
              <a:solidFill>
                <a:srgbClr val="FFC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7" name="object 2"/>
          <p:cNvPicPr>
            <a:picLocks/>
          </p:cNvPicPr>
          <p:nvPr/>
        </p:nvPicPr>
        <p:blipFill>
          <a:blip r:embed="rId2" cstate="print"/>
          <a:stretch>
            <a:fillRect/>
          </a:stretch>
        </p:blipFill>
        <p:spPr>
          <a:xfrm>
            <a:off x="76211" y="133353"/>
            <a:ext cx="9143989" cy="5143499"/>
          </a:xfrm>
          <a:prstGeom prst="rect">
            <a:avLst/>
          </a:prstGeom>
        </p:spPr>
      </p:pic>
      <p:grpSp>
        <p:nvGrpSpPr>
          <p:cNvPr id="32" name="object 3"/>
          <p:cNvGrpSpPr/>
          <p:nvPr/>
        </p:nvGrpSpPr>
        <p:grpSpPr>
          <a:xfrm>
            <a:off x="270519" y="2977069"/>
            <a:ext cx="175260" cy="1324610"/>
            <a:chOff x="270519" y="2977067"/>
            <a:chExt cx="175260" cy="1324610"/>
          </a:xfrm>
        </p:grpSpPr>
        <p:sp>
          <p:nvSpPr>
            <p:cNvPr id="1048600"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01"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33" name="object 6"/>
          <p:cNvGrpSpPr/>
          <p:nvPr/>
        </p:nvGrpSpPr>
        <p:grpSpPr>
          <a:xfrm>
            <a:off x="270519" y="225969"/>
            <a:ext cx="175260" cy="2259965"/>
            <a:chOff x="270519" y="225966"/>
            <a:chExt cx="175260" cy="2259965"/>
          </a:xfrm>
        </p:grpSpPr>
        <p:sp>
          <p:nvSpPr>
            <p:cNvPr id="1048602"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03"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04" name="object 9"/>
          <p:cNvSpPr txBox="1"/>
          <p:nvPr/>
        </p:nvSpPr>
        <p:spPr>
          <a:xfrm>
            <a:off x="518805" y="2995359"/>
            <a:ext cx="6640830" cy="289823"/>
          </a:xfrm>
          <a:prstGeom prst="rect">
            <a:avLst/>
          </a:prstGeom>
        </p:spPr>
        <p:txBody>
          <a:bodyPr vert="horz" wrap="square" lIns="0" tIns="12700" rIns="0" bIns="0" rtlCol="0">
            <a:spAutoFit/>
          </a:bodyPr>
          <a:lstStyle/>
          <a:p>
            <a:pPr marL="12700">
              <a:lnSpc>
                <a:spcPct val="100000"/>
              </a:lnSpc>
              <a:spcBef>
                <a:spcPts val="100"/>
              </a:spcBef>
            </a:pPr>
            <a:r>
              <a:rPr lang="en-US" b="1" u="sng" spc="25" dirty="0">
                <a:latin typeface="Trebuchet MS"/>
                <a:cs typeface="Trebuchet MS"/>
              </a:rPr>
              <a:t>SCOPE</a:t>
            </a:r>
            <a:endParaRPr b="1" u="sng" dirty="0">
              <a:latin typeface="Trebuchet MS"/>
              <a:cs typeface="Trebuchet MS"/>
            </a:endParaRPr>
          </a:p>
        </p:txBody>
      </p:sp>
      <p:sp>
        <p:nvSpPr>
          <p:cNvPr id="1048605" name="object 10"/>
          <p:cNvSpPr txBox="1">
            <a:spLocks noGrp="1"/>
          </p:cNvSpPr>
          <p:nvPr>
            <p:ph type="title"/>
          </p:nvPr>
        </p:nvSpPr>
        <p:spPr>
          <a:xfrm>
            <a:off x="518810" y="377681"/>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06" name="object 11"/>
          <p:cNvSpPr txBox="1"/>
          <p:nvPr/>
        </p:nvSpPr>
        <p:spPr>
          <a:xfrm>
            <a:off x="554898" y="679800"/>
            <a:ext cx="4763135" cy="351377"/>
          </a:xfrm>
          <a:prstGeom prst="rect">
            <a:avLst/>
          </a:prstGeom>
        </p:spPr>
        <p:txBody>
          <a:bodyPr vert="horz" wrap="square" lIns="0" tIns="104139" rIns="0" bIns="0" rtlCol="0">
            <a:spAutoFit/>
          </a:bodyPr>
          <a:lstStyle/>
          <a:p>
            <a:pPr marL="12700">
              <a:lnSpc>
                <a:spcPct val="100000"/>
              </a:lnSpc>
              <a:spcBef>
                <a:spcPts val="819"/>
              </a:spcBef>
            </a:pPr>
            <a:r>
              <a:rPr lang="en-US" sz="1600" b="1" u="sng" spc="120" dirty="0">
                <a:latin typeface="Trebuchet MS"/>
                <a:cs typeface="Trebuchet MS"/>
              </a:rPr>
              <a:t>ABSTRACT</a:t>
            </a:r>
            <a:endParaRPr sz="1600" b="1" u="sng" dirty="0">
              <a:latin typeface="Trebuchet MS"/>
              <a:cs typeface="Trebuchet MS"/>
            </a:endParaRPr>
          </a:p>
        </p:txBody>
      </p:sp>
      <p:sp>
        <p:nvSpPr>
          <p:cNvPr id="1048607" name="Rectangle 12"/>
          <p:cNvSpPr/>
          <p:nvPr/>
        </p:nvSpPr>
        <p:spPr>
          <a:xfrm>
            <a:off x="609600" y="1123950"/>
            <a:ext cx="7315200" cy="984885"/>
          </a:xfrm>
          <a:prstGeom prst="rect">
            <a:avLst/>
          </a:prstGeom>
        </p:spPr>
        <p:txBody>
          <a:bodyPr wrap="square">
            <a:spAutoFit/>
          </a:bodyPr>
          <a:lstStyle/>
          <a:p>
            <a:r>
              <a:rPr lang="en-US" sz="1600" dirty="0"/>
              <a:t>                    </a:t>
            </a:r>
            <a:r>
              <a:rPr lang="en-US" sz="1400" dirty="0"/>
              <a:t>The purpose of the Grocery Store Management System is to automate the existing manual system with the help of computerized equipment and full-fledged computer software, fulfilling their requirements, so that their valuable data/information are often stored for an extended period with easy accessing</a:t>
            </a:r>
            <a:endParaRPr lang="en-IN" sz="1400" dirty="0"/>
          </a:p>
        </p:txBody>
      </p:sp>
      <p:sp>
        <p:nvSpPr>
          <p:cNvPr id="1048608" name="Rectangle 13"/>
          <p:cNvSpPr/>
          <p:nvPr/>
        </p:nvSpPr>
        <p:spPr>
          <a:xfrm>
            <a:off x="685800" y="3356914"/>
            <a:ext cx="7848600" cy="769441"/>
          </a:xfrm>
          <a:prstGeom prst="rect">
            <a:avLst/>
          </a:prstGeom>
        </p:spPr>
        <p:txBody>
          <a:bodyPr wrap="square">
            <a:spAutoFit/>
          </a:bodyPr>
          <a:lstStyle/>
          <a:p>
            <a:r>
              <a:rPr lang="en-US" sz="1600" dirty="0"/>
              <a:t>             </a:t>
            </a:r>
            <a:r>
              <a:rPr lang="en-US" sz="1400" dirty="0"/>
              <a:t>The aim of this project it to give information about the content of any shopping center to anyone who so wants to check current prices of available products, order products, spend less time in the market and shopping centers to reduce the stress and hustle of shopping and finding of customers.</a:t>
            </a:r>
            <a:endParaRPr lang="en-IN"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8" name="object 2"/>
          <p:cNvPicPr>
            <a:picLocks/>
          </p:cNvPicPr>
          <p:nvPr/>
        </p:nvPicPr>
        <p:blipFill>
          <a:blip r:embed="rId3" cstate="print"/>
          <a:stretch>
            <a:fillRect/>
          </a:stretch>
        </p:blipFill>
        <p:spPr>
          <a:xfrm>
            <a:off x="-58311" y="57150"/>
            <a:ext cx="9143989" cy="5143499"/>
          </a:xfrm>
          <a:prstGeom prst="rect">
            <a:avLst/>
          </a:prstGeom>
        </p:spPr>
      </p:pic>
      <p:grpSp>
        <p:nvGrpSpPr>
          <p:cNvPr id="35" name="object 3"/>
          <p:cNvGrpSpPr/>
          <p:nvPr/>
        </p:nvGrpSpPr>
        <p:grpSpPr>
          <a:xfrm>
            <a:off x="270519" y="2977069"/>
            <a:ext cx="175260" cy="1324610"/>
            <a:chOff x="270519" y="2977067"/>
            <a:chExt cx="175260" cy="1324610"/>
          </a:xfrm>
        </p:grpSpPr>
        <p:sp>
          <p:nvSpPr>
            <p:cNvPr id="1048609"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10"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36" name="object 6"/>
          <p:cNvGrpSpPr/>
          <p:nvPr/>
        </p:nvGrpSpPr>
        <p:grpSpPr>
          <a:xfrm>
            <a:off x="270519" y="225969"/>
            <a:ext cx="175260" cy="2259965"/>
            <a:chOff x="270519" y="225966"/>
            <a:chExt cx="175260" cy="2259965"/>
          </a:xfrm>
        </p:grpSpPr>
        <p:sp>
          <p:nvSpPr>
            <p:cNvPr id="1048611"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12"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13" name="object 9"/>
          <p:cNvSpPr txBox="1"/>
          <p:nvPr/>
        </p:nvSpPr>
        <p:spPr>
          <a:xfrm>
            <a:off x="376028" y="2443303"/>
            <a:ext cx="8709650" cy="2603500"/>
          </a:xfrm>
          <a:prstGeom prst="rect">
            <a:avLst/>
          </a:prstGeom>
        </p:spPr>
        <p:txBody>
          <a:bodyPr vert="horz" wrap="square" lIns="0" tIns="12700" rIns="0" bIns="0" rtlCol="0">
            <a:spAutoFit/>
          </a:bodyPr>
          <a:lstStyle/>
          <a:p>
            <a:pPr marL="12700">
              <a:lnSpc>
                <a:spcPct val="100000"/>
              </a:lnSpc>
              <a:spcBef>
                <a:spcPts val="100"/>
              </a:spcBef>
            </a:pPr>
            <a:r>
              <a:rPr lang="en-US" sz="1600" dirty="0"/>
              <a:t>      </a:t>
            </a:r>
            <a:r>
              <a:rPr lang="en-US" sz="1600" b="1" dirty="0"/>
              <a:t>➢  Login </a:t>
            </a:r>
          </a:p>
          <a:p>
            <a:pPr marL="12700">
              <a:lnSpc>
                <a:spcPct val="100000"/>
              </a:lnSpc>
              <a:spcBef>
                <a:spcPts val="100"/>
              </a:spcBef>
            </a:pPr>
            <a:r>
              <a:rPr lang="en-US" sz="1600" dirty="0"/>
              <a:t>        ▪  </a:t>
            </a:r>
            <a:r>
              <a:rPr lang="en-US" sz="1400" dirty="0"/>
              <a:t>Customer logins to the system by entering valid user id and password for the shopping. </a:t>
            </a:r>
          </a:p>
          <a:p>
            <a:pPr marL="12700">
              <a:lnSpc>
                <a:spcPct val="100000"/>
              </a:lnSpc>
              <a:spcBef>
                <a:spcPts val="100"/>
              </a:spcBef>
            </a:pPr>
            <a:endParaRPr lang="en-US" sz="1400" dirty="0"/>
          </a:p>
          <a:p>
            <a:pPr marL="12700">
              <a:lnSpc>
                <a:spcPct val="100000"/>
              </a:lnSpc>
              <a:spcBef>
                <a:spcPts val="100"/>
              </a:spcBef>
            </a:pPr>
            <a:r>
              <a:rPr lang="en-US" dirty="0"/>
              <a:t>     </a:t>
            </a:r>
            <a:r>
              <a:rPr lang="en-US" sz="1600" dirty="0"/>
              <a:t>➢  </a:t>
            </a:r>
            <a:r>
              <a:rPr lang="en-US" sz="1600" b="1" dirty="0"/>
              <a:t>Cart Options</a:t>
            </a:r>
          </a:p>
          <a:p>
            <a:pPr marL="12700">
              <a:lnSpc>
                <a:spcPct val="100000"/>
              </a:lnSpc>
              <a:spcBef>
                <a:spcPts val="100"/>
              </a:spcBef>
            </a:pPr>
            <a:r>
              <a:rPr lang="en-US" sz="1600" dirty="0"/>
              <a:t>       ▪  </a:t>
            </a:r>
            <a:r>
              <a:rPr lang="en-US" sz="1400" dirty="0"/>
              <a:t>It insist that the customer after making login or registration , They can order or cancel order of the product from    the shopping cart.</a:t>
            </a:r>
          </a:p>
          <a:p>
            <a:pPr marL="12700">
              <a:lnSpc>
                <a:spcPct val="100000"/>
              </a:lnSpc>
              <a:spcBef>
                <a:spcPts val="100"/>
              </a:spcBef>
            </a:pPr>
            <a:endParaRPr lang="en-US" sz="1600" dirty="0"/>
          </a:p>
          <a:p>
            <a:pPr marL="12700">
              <a:lnSpc>
                <a:spcPct val="100000"/>
              </a:lnSpc>
              <a:spcBef>
                <a:spcPts val="100"/>
              </a:spcBef>
            </a:pPr>
            <a:r>
              <a:rPr lang="en-US" sz="1600" dirty="0"/>
              <a:t>     ➢  </a:t>
            </a:r>
            <a:r>
              <a:rPr lang="en-US" sz="1600" b="1" dirty="0"/>
              <a:t>Payment</a:t>
            </a:r>
          </a:p>
          <a:p>
            <a:pPr marL="12700">
              <a:lnSpc>
                <a:spcPct val="100000"/>
              </a:lnSpc>
              <a:spcBef>
                <a:spcPts val="100"/>
              </a:spcBef>
            </a:pPr>
            <a:r>
              <a:rPr lang="en-US" sz="1600" dirty="0"/>
              <a:t>       ▪  </a:t>
            </a:r>
            <a:r>
              <a:rPr lang="en-US" sz="1400" dirty="0"/>
              <a:t>In this system we are dealing with the mode of payment by Cash initially. </a:t>
            </a:r>
          </a:p>
          <a:p>
            <a:pPr marL="12700">
              <a:lnSpc>
                <a:spcPct val="100000"/>
              </a:lnSpc>
              <a:spcBef>
                <a:spcPts val="100"/>
              </a:spcBef>
            </a:pPr>
            <a:r>
              <a:rPr lang="en-US" sz="1400" dirty="0"/>
              <a:t>       ▪  We will extend this to credit card , debit card </a:t>
            </a:r>
            <a:r>
              <a:rPr lang="en-US" sz="1400" dirty="0" err="1"/>
              <a:t>etc</a:t>
            </a:r>
            <a:r>
              <a:rPr lang="en-US" sz="1400" dirty="0"/>
              <a:t> in the future</a:t>
            </a:r>
            <a:r>
              <a:rPr lang="en-US" sz="1600" dirty="0"/>
              <a:t>.</a:t>
            </a:r>
            <a:endParaRPr sz="1600" b="1" u="sng" dirty="0">
              <a:latin typeface="Trebuchet MS"/>
              <a:cs typeface="Trebuchet MS"/>
            </a:endParaRPr>
          </a:p>
        </p:txBody>
      </p:sp>
      <p:sp>
        <p:nvSpPr>
          <p:cNvPr id="1048614" name="object 10"/>
          <p:cNvSpPr txBox="1">
            <a:spLocks noGrp="1"/>
          </p:cNvSpPr>
          <p:nvPr>
            <p:ph type="title"/>
          </p:nvPr>
        </p:nvSpPr>
        <p:spPr>
          <a:xfrm>
            <a:off x="518810" y="377681"/>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15" name="object 11"/>
          <p:cNvSpPr txBox="1"/>
          <p:nvPr/>
        </p:nvSpPr>
        <p:spPr>
          <a:xfrm>
            <a:off x="445779" y="609313"/>
            <a:ext cx="4763135" cy="382155"/>
          </a:xfrm>
          <a:prstGeom prst="rect">
            <a:avLst/>
          </a:prstGeom>
        </p:spPr>
        <p:txBody>
          <a:bodyPr vert="horz" wrap="square" lIns="0" tIns="104139" rIns="0" bIns="0" rtlCol="0">
            <a:spAutoFit/>
          </a:bodyPr>
          <a:lstStyle/>
          <a:p>
            <a:pPr marL="12700">
              <a:lnSpc>
                <a:spcPct val="100000"/>
              </a:lnSpc>
              <a:spcBef>
                <a:spcPts val="819"/>
              </a:spcBef>
            </a:pPr>
            <a:r>
              <a:rPr lang="en-IN" b="1" dirty="0"/>
              <a:t>REQUIREMENTS</a:t>
            </a:r>
            <a:endParaRPr b="1" u="sng" dirty="0">
              <a:latin typeface="Trebuchet MS"/>
              <a:cs typeface="Trebuchet MS"/>
            </a:endParaRPr>
          </a:p>
        </p:txBody>
      </p:sp>
      <p:sp>
        <p:nvSpPr>
          <p:cNvPr id="1048616" name="Rectangle 12"/>
          <p:cNvSpPr/>
          <p:nvPr/>
        </p:nvSpPr>
        <p:spPr>
          <a:xfrm>
            <a:off x="558008" y="921861"/>
            <a:ext cx="8433592" cy="1539239"/>
          </a:xfrm>
          <a:prstGeom prst="rect">
            <a:avLst/>
          </a:prstGeom>
        </p:spPr>
        <p:txBody>
          <a:bodyPr wrap="square">
            <a:spAutoFit/>
          </a:bodyPr>
          <a:lstStyle/>
          <a:p>
            <a:r>
              <a:rPr lang="en-US" sz="1600" dirty="0"/>
              <a:t>➢  </a:t>
            </a:r>
            <a:r>
              <a:rPr lang="en-US" sz="1600" b="1" dirty="0"/>
              <a:t>Functional Requirement </a:t>
            </a:r>
            <a:br>
              <a:rPr lang="en-US" sz="1600" b="1" dirty="0"/>
            </a:br>
            <a:r>
              <a:rPr lang="en-US" sz="1600" dirty="0"/>
              <a:t> ▪    </a:t>
            </a:r>
            <a:r>
              <a:rPr lang="en-US" sz="1400" dirty="0"/>
              <a:t>This section provides requirement overview of the system </a:t>
            </a:r>
          </a:p>
          <a:p>
            <a:endParaRPr lang="en-US" sz="1400" dirty="0"/>
          </a:p>
          <a:p>
            <a:r>
              <a:rPr lang="en-US" sz="1600" dirty="0"/>
              <a:t>➢  </a:t>
            </a:r>
            <a:r>
              <a:rPr lang="en-US" sz="1600" b="1" dirty="0"/>
              <a:t>Registration</a:t>
            </a:r>
          </a:p>
          <a:p>
            <a:r>
              <a:rPr lang="en-US" sz="1600" dirty="0"/>
              <a:t>  ▪   </a:t>
            </a:r>
            <a:r>
              <a:rPr lang="en-US" sz="1400" dirty="0"/>
              <a:t>If customer wants to buy the product then he/she must be registered, If , unregistered the user can only view the products but they cannot buy it </a:t>
            </a:r>
            <a:endParaRPr lang="en-IN" sz="1400" dirty="0"/>
          </a:p>
        </p:txBody>
      </p:sp>
      <p:sp>
        <p:nvSpPr>
          <p:cNvPr id="1048617" name="Rectangle 13"/>
          <p:cNvSpPr/>
          <p:nvPr/>
        </p:nvSpPr>
        <p:spPr>
          <a:xfrm>
            <a:off x="589384" y="4132446"/>
            <a:ext cx="7848600" cy="338554"/>
          </a:xfrm>
          <a:prstGeom prst="rect">
            <a:avLst/>
          </a:prstGeom>
        </p:spPr>
        <p:txBody>
          <a:bodyPr wrap="square">
            <a:spAutoFit/>
          </a:bodyPr>
          <a:lstStyle/>
          <a:p>
            <a:r>
              <a:rPr lang="en-US" sz="1600" dirty="0"/>
              <a:t>             </a:t>
            </a:r>
            <a:endParaRPr lang="en-IN"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9" name="object 2"/>
          <p:cNvPicPr>
            <a:picLocks/>
          </p:cNvPicPr>
          <p:nvPr/>
        </p:nvPicPr>
        <p:blipFill>
          <a:blip r:embed="rId3" cstate="print"/>
          <a:stretch>
            <a:fillRect/>
          </a:stretch>
        </p:blipFill>
        <p:spPr>
          <a:xfrm>
            <a:off x="0" y="133350"/>
            <a:ext cx="9085678" cy="5324849"/>
          </a:xfrm>
          <a:prstGeom prst="rect">
            <a:avLst/>
          </a:prstGeom>
        </p:spPr>
      </p:pic>
      <p:grpSp>
        <p:nvGrpSpPr>
          <p:cNvPr id="40" name="object 3"/>
          <p:cNvGrpSpPr/>
          <p:nvPr/>
        </p:nvGrpSpPr>
        <p:grpSpPr>
          <a:xfrm>
            <a:off x="270519" y="2977069"/>
            <a:ext cx="175260" cy="1324610"/>
            <a:chOff x="270519" y="2977067"/>
            <a:chExt cx="175260" cy="1324610"/>
          </a:xfrm>
        </p:grpSpPr>
        <p:sp>
          <p:nvSpPr>
            <p:cNvPr id="1048621"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22"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41" name="object 6"/>
          <p:cNvGrpSpPr/>
          <p:nvPr/>
        </p:nvGrpSpPr>
        <p:grpSpPr>
          <a:xfrm>
            <a:off x="270519" y="225969"/>
            <a:ext cx="175260" cy="2259965"/>
            <a:chOff x="270519" y="225966"/>
            <a:chExt cx="175260" cy="2259965"/>
          </a:xfrm>
        </p:grpSpPr>
        <p:sp>
          <p:nvSpPr>
            <p:cNvPr id="1048623"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24"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25" name="object 9"/>
          <p:cNvSpPr txBox="1"/>
          <p:nvPr/>
        </p:nvSpPr>
        <p:spPr>
          <a:xfrm>
            <a:off x="550506" y="2838486"/>
            <a:ext cx="8709650" cy="1866900"/>
          </a:xfrm>
          <a:prstGeom prst="rect">
            <a:avLst/>
          </a:prstGeom>
        </p:spPr>
        <p:txBody>
          <a:bodyPr vert="horz" wrap="square" lIns="0" tIns="12700" rIns="0" bIns="0" rtlCol="0">
            <a:spAutoFit/>
          </a:bodyPr>
          <a:lstStyle/>
          <a:p>
            <a:pPr marL="12700">
              <a:lnSpc>
                <a:spcPct val="100000"/>
              </a:lnSpc>
              <a:spcBef>
                <a:spcPts val="100"/>
              </a:spcBef>
            </a:pPr>
            <a:r>
              <a:rPr lang="en-IN" sz="1600" dirty="0"/>
              <a:t>  ➢ </a:t>
            </a:r>
            <a:r>
              <a:rPr lang="en-IN" sz="1600" b="1" dirty="0"/>
              <a:t>NON FUNCTIONAL REQUIREMENTS </a:t>
            </a:r>
          </a:p>
          <a:p>
            <a:pPr marL="12700">
              <a:lnSpc>
                <a:spcPct val="100000"/>
              </a:lnSpc>
              <a:spcBef>
                <a:spcPts val="100"/>
              </a:spcBef>
            </a:pPr>
            <a:r>
              <a:rPr lang="en-IN" sz="1600" dirty="0"/>
              <a:t>    ▪ Secure</a:t>
            </a:r>
          </a:p>
          <a:p>
            <a:pPr marL="12700">
              <a:lnSpc>
                <a:spcPct val="100000"/>
              </a:lnSpc>
              <a:spcBef>
                <a:spcPts val="100"/>
              </a:spcBef>
            </a:pPr>
            <a:r>
              <a:rPr lang="en-IN" sz="1600" dirty="0"/>
              <a:t>    ▪ Reliable </a:t>
            </a:r>
          </a:p>
          <a:p>
            <a:pPr marL="12700">
              <a:lnSpc>
                <a:spcPct val="100000"/>
              </a:lnSpc>
              <a:spcBef>
                <a:spcPts val="100"/>
              </a:spcBef>
            </a:pPr>
            <a:r>
              <a:rPr lang="en-IN" sz="1600" dirty="0"/>
              <a:t>    ▪ Easy Maintenance</a:t>
            </a:r>
          </a:p>
          <a:p>
            <a:pPr marL="12700">
              <a:lnSpc>
                <a:spcPct val="100000"/>
              </a:lnSpc>
              <a:spcBef>
                <a:spcPts val="100"/>
              </a:spcBef>
            </a:pPr>
            <a:r>
              <a:rPr lang="en-IN" sz="1600" dirty="0"/>
              <a:t>    ▪ Portable </a:t>
            </a:r>
          </a:p>
          <a:p>
            <a:pPr marL="12700">
              <a:lnSpc>
                <a:spcPct val="100000"/>
              </a:lnSpc>
              <a:spcBef>
                <a:spcPts val="100"/>
              </a:spcBef>
            </a:pPr>
            <a:r>
              <a:rPr lang="en-IN" sz="1600" dirty="0"/>
              <a:t>    ▪ Reusability </a:t>
            </a:r>
          </a:p>
          <a:p>
            <a:pPr marL="12700">
              <a:lnSpc>
                <a:spcPct val="100000"/>
              </a:lnSpc>
              <a:spcBef>
                <a:spcPts val="100"/>
              </a:spcBef>
            </a:pPr>
            <a:r>
              <a:rPr lang="en-IN" sz="1600" dirty="0"/>
              <a:t>    ▪ Resource utilization</a:t>
            </a:r>
            <a:r>
              <a:rPr lang="en-US" sz="1600" dirty="0"/>
              <a:t>.</a:t>
            </a:r>
            <a:endParaRPr sz="1600" b="1" u="sng" dirty="0">
              <a:latin typeface="Trebuchet MS"/>
              <a:cs typeface="Trebuchet MS"/>
            </a:endParaRPr>
          </a:p>
        </p:txBody>
      </p:sp>
      <p:sp>
        <p:nvSpPr>
          <p:cNvPr id="1048626" name="object 10"/>
          <p:cNvSpPr txBox="1">
            <a:spLocks noGrp="1"/>
          </p:cNvSpPr>
          <p:nvPr>
            <p:ph type="title"/>
          </p:nvPr>
        </p:nvSpPr>
        <p:spPr>
          <a:xfrm>
            <a:off x="550506" y="317758"/>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27" name="object 11"/>
          <p:cNvSpPr txBox="1"/>
          <p:nvPr/>
        </p:nvSpPr>
        <p:spPr>
          <a:xfrm>
            <a:off x="462107" y="611736"/>
            <a:ext cx="4763135" cy="382155"/>
          </a:xfrm>
          <a:prstGeom prst="rect">
            <a:avLst/>
          </a:prstGeom>
        </p:spPr>
        <p:txBody>
          <a:bodyPr vert="horz" wrap="square" lIns="0" tIns="104139" rIns="0" bIns="0" rtlCol="0">
            <a:spAutoFit/>
          </a:bodyPr>
          <a:lstStyle/>
          <a:p>
            <a:pPr marL="12700">
              <a:lnSpc>
                <a:spcPct val="100000"/>
              </a:lnSpc>
              <a:spcBef>
                <a:spcPts val="819"/>
              </a:spcBef>
            </a:pPr>
            <a:r>
              <a:rPr lang="en-IN" b="1" dirty="0"/>
              <a:t>REQUIREMENTS</a:t>
            </a:r>
            <a:endParaRPr b="1" u="sng" dirty="0">
              <a:latin typeface="Trebuchet MS"/>
              <a:cs typeface="Trebuchet MS"/>
            </a:endParaRPr>
          </a:p>
        </p:txBody>
      </p:sp>
      <p:sp>
        <p:nvSpPr>
          <p:cNvPr id="1048628" name="Rectangle 12"/>
          <p:cNvSpPr/>
          <p:nvPr/>
        </p:nvSpPr>
        <p:spPr>
          <a:xfrm>
            <a:off x="558008" y="1200150"/>
            <a:ext cx="8433592" cy="1386840"/>
          </a:xfrm>
          <a:prstGeom prst="rect">
            <a:avLst/>
          </a:prstGeom>
        </p:spPr>
        <p:txBody>
          <a:bodyPr wrap="square">
            <a:spAutoFit/>
          </a:bodyPr>
          <a:lstStyle/>
          <a:p>
            <a:r>
              <a:rPr lang="en-US" sz="1400" dirty="0"/>
              <a:t>➢ </a:t>
            </a:r>
            <a:r>
              <a:rPr lang="en-US" sz="1400" b="1" dirty="0"/>
              <a:t>Logout</a:t>
            </a:r>
          </a:p>
          <a:p>
            <a:r>
              <a:rPr lang="en-US" sz="1400" dirty="0"/>
              <a:t> ▪ After ordering or surfing for the product , The customer has to logout if needed</a:t>
            </a:r>
          </a:p>
          <a:p>
            <a:endParaRPr lang="en-US" sz="1400" dirty="0"/>
          </a:p>
          <a:p>
            <a:r>
              <a:rPr lang="en-US" sz="1400" dirty="0"/>
              <a:t> ➢ </a:t>
            </a:r>
            <a:r>
              <a:rPr lang="en-US" sz="1400" b="1" dirty="0"/>
              <a:t>Report Generation </a:t>
            </a:r>
          </a:p>
          <a:p>
            <a:r>
              <a:rPr lang="en-US" sz="1400" dirty="0"/>
              <a:t>▪ After ordering for the product , The system will sent one copy of the bill to the customer’s Email-address and another one for the system data base. </a:t>
            </a:r>
            <a:endParaRPr lang="en-IN" sz="1400" dirty="0"/>
          </a:p>
        </p:txBody>
      </p:sp>
      <p:sp>
        <p:nvSpPr>
          <p:cNvPr id="1048629" name="Rectangle 13"/>
          <p:cNvSpPr/>
          <p:nvPr/>
        </p:nvSpPr>
        <p:spPr>
          <a:xfrm>
            <a:off x="589384" y="4132446"/>
            <a:ext cx="7848600" cy="338554"/>
          </a:xfrm>
          <a:prstGeom prst="rect">
            <a:avLst/>
          </a:prstGeom>
        </p:spPr>
        <p:txBody>
          <a:bodyPr wrap="square">
            <a:spAutoFit/>
          </a:bodyPr>
          <a:lstStyle/>
          <a:p>
            <a:r>
              <a:rPr lang="en-US" sz="1600" dirty="0"/>
              <a:t>             </a:t>
            </a:r>
            <a:endParaRPr lang="en-IN"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60" name="object 2"/>
          <p:cNvPicPr>
            <a:picLocks/>
          </p:cNvPicPr>
          <p:nvPr/>
        </p:nvPicPr>
        <p:blipFill>
          <a:blip r:embed="rId3" cstate="print"/>
          <a:stretch>
            <a:fillRect/>
          </a:stretch>
        </p:blipFill>
        <p:spPr>
          <a:xfrm>
            <a:off x="-647694" y="0"/>
            <a:ext cx="9791694" cy="5458199"/>
          </a:xfrm>
          <a:prstGeom prst="rect">
            <a:avLst/>
          </a:prstGeom>
        </p:spPr>
      </p:pic>
      <p:grpSp>
        <p:nvGrpSpPr>
          <p:cNvPr id="45" name="object 3"/>
          <p:cNvGrpSpPr/>
          <p:nvPr/>
        </p:nvGrpSpPr>
        <p:grpSpPr>
          <a:xfrm>
            <a:off x="270519" y="2977069"/>
            <a:ext cx="175260" cy="1324610"/>
            <a:chOff x="270519" y="2977067"/>
            <a:chExt cx="175260" cy="1324610"/>
          </a:xfrm>
        </p:grpSpPr>
        <p:sp>
          <p:nvSpPr>
            <p:cNvPr id="1048633"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34"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46" name="object 6"/>
          <p:cNvGrpSpPr/>
          <p:nvPr/>
        </p:nvGrpSpPr>
        <p:grpSpPr>
          <a:xfrm>
            <a:off x="270519" y="225969"/>
            <a:ext cx="175260" cy="2259965"/>
            <a:chOff x="270519" y="225966"/>
            <a:chExt cx="175260" cy="2259965"/>
          </a:xfrm>
        </p:grpSpPr>
        <p:sp>
          <p:nvSpPr>
            <p:cNvPr id="1048635"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36"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37" name="object 9"/>
          <p:cNvSpPr txBox="1"/>
          <p:nvPr/>
        </p:nvSpPr>
        <p:spPr>
          <a:xfrm>
            <a:off x="445779" y="2612493"/>
            <a:ext cx="8709650" cy="1659429"/>
          </a:xfrm>
          <a:prstGeom prst="rect">
            <a:avLst/>
          </a:prstGeom>
        </p:spPr>
        <p:txBody>
          <a:bodyPr vert="horz" wrap="square" lIns="0" tIns="12700" rIns="0" bIns="0" rtlCol="0">
            <a:spAutoFit/>
          </a:bodyPr>
          <a:lstStyle/>
          <a:p>
            <a:pPr marL="12700">
              <a:lnSpc>
                <a:spcPct val="100000"/>
              </a:lnSpc>
              <a:spcBef>
                <a:spcPts val="100"/>
              </a:spcBef>
            </a:pPr>
            <a:r>
              <a:rPr lang="en-IN" sz="1600" dirty="0"/>
              <a:t>  ➢</a:t>
            </a:r>
            <a:r>
              <a:rPr lang="en-IN" sz="1600" b="1" dirty="0"/>
              <a:t>HARDWARE  REQUIREMENTS </a:t>
            </a:r>
          </a:p>
          <a:p>
            <a:pPr marL="12700">
              <a:lnSpc>
                <a:spcPct val="100000"/>
              </a:lnSpc>
              <a:spcBef>
                <a:spcPts val="100"/>
              </a:spcBef>
            </a:pPr>
            <a:r>
              <a:rPr lang="en-IN" sz="1600" b="1" dirty="0"/>
              <a:t>   </a:t>
            </a:r>
            <a:r>
              <a:rPr lang="en-IN" sz="1600" dirty="0"/>
              <a:t> ▪ </a:t>
            </a:r>
            <a:r>
              <a:rPr lang="en-IN" sz="1400" dirty="0"/>
              <a:t>Memory                 :  6 GB</a:t>
            </a:r>
          </a:p>
          <a:p>
            <a:pPr marL="12700">
              <a:lnSpc>
                <a:spcPct val="100000"/>
              </a:lnSpc>
              <a:spcBef>
                <a:spcPts val="100"/>
              </a:spcBef>
            </a:pPr>
            <a:r>
              <a:rPr lang="en-IN" sz="1400" dirty="0"/>
              <a:t>    ▪ Processor Type     :  Intel pentium,i3,i5,i7 or faster </a:t>
            </a:r>
          </a:p>
          <a:p>
            <a:pPr marL="12700">
              <a:lnSpc>
                <a:spcPct val="100000"/>
              </a:lnSpc>
              <a:spcBef>
                <a:spcPts val="100"/>
              </a:spcBef>
            </a:pPr>
            <a:r>
              <a:rPr lang="en-IN" sz="1400" dirty="0"/>
              <a:t>    ▪ Processor speed  :  1.83 GHz or faster processor, Intel </a:t>
            </a:r>
            <a:r>
              <a:rPr lang="en-IN" sz="1400" dirty="0" err="1"/>
              <a:t>pentium</a:t>
            </a:r>
            <a:r>
              <a:rPr lang="en-IN" sz="1400" dirty="0"/>
              <a:t> compatible</a:t>
            </a:r>
          </a:p>
          <a:p>
            <a:pPr marL="12700">
              <a:lnSpc>
                <a:spcPct val="100000"/>
              </a:lnSpc>
              <a:spcBef>
                <a:spcPts val="100"/>
              </a:spcBef>
            </a:pPr>
            <a:r>
              <a:rPr lang="en-IN" sz="1400" dirty="0"/>
              <a:t>    ▪ Swap space           :  2.1 GB</a:t>
            </a:r>
          </a:p>
          <a:p>
            <a:pPr marL="12700">
              <a:lnSpc>
                <a:spcPct val="100000"/>
              </a:lnSpc>
              <a:spcBef>
                <a:spcPts val="100"/>
              </a:spcBef>
            </a:pPr>
            <a:r>
              <a:rPr lang="en-IN" sz="1400" dirty="0"/>
              <a:t>    ▪ Hard Disk Space   :  500GB or less</a:t>
            </a:r>
          </a:p>
          <a:p>
            <a:pPr marL="12700">
              <a:lnSpc>
                <a:spcPct val="100000"/>
              </a:lnSpc>
              <a:spcBef>
                <a:spcPts val="100"/>
              </a:spcBef>
            </a:pPr>
            <a:r>
              <a:rPr lang="en-IN" sz="1400" dirty="0"/>
              <a:t>   </a:t>
            </a:r>
            <a:endParaRPr sz="1400" b="1" u="sng" dirty="0">
              <a:latin typeface="Trebuchet MS"/>
              <a:cs typeface="Trebuchet MS"/>
            </a:endParaRPr>
          </a:p>
        </p:txBody>
      </p:sp>
      <p:sp>
        <p:nvSpPr>
          <p:cNvPr id="1048638" name="object 10"/>
          <p:cNvSpPr txBox="1">
            <a:spLocks noGrp="1"/>
          </p:cNvSpPr>
          <p:nvPr>
            <p:ph type="title"/>
          </p:nvPr>
        </p:nvSpPr>
        <p:spPr>
          <a:xfrm>
            <a:off x="550506" y="317758"/>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39" name="object 11"/>
          <p:cNvSpPr txBox="1"/>
          <p:nvPr/>
        </p:nvSpPr>
        <p:spPr>
          <a:xfrm>
            <a:off x="401337" y="599984"/>
            <a:ext cx="8224693" cy="1972334"/>
          </a:xfrm>
          <a:prstGeom prst="rect">
            <a:avLst/>
          </a:prstGeom>
        </p:spPr>
        <p:txBody>
          <a:bodyPr vert="horz" wrap="square" lIns="0" tIns="104139" rIns="0" bIns="0" rtlCol="0">
            <a:spAutoFit/>
          </a:bodyPr>
          <a:lstStyle/>
          <a:p>
            <a:pPr marL="12700">
              <a:lnSpc>
                <a:spcPct val="100000"/>
              </a:lnSpc>
              <a:spcBef>
                <a:spcPts val="819"/>
              </a:spcBef>
            </a:pPr>
            <a:r>
              <a:rPr lang="en-US" dirty="0"/>
              <a:t> ➢ </a:t>
            </a:r>
            <a:r>
              <a:rPr lang="en-US" sz="1600" b="1" dirty="0"/>
              <a:t>SOFTWARE REQUIREMENTS  </a:t>
            </a:r>
            <a:endParaRPr lang="en-US" sz="1400" dirty="0"/>
          </a:p>
          <a:p>
            <a:pPr marL="12700">
              <a:lnSpc>
                <a:spcPct val="100000"/>
              </a:lnSpc>
              <a:spcBef>
                <a:spcPts val="819"/>
              </a:spcBef>
            </a:pPr>
            <a:r>
              <a:rPr lang="en-US" sz="1400" dirty="0"/>
              <a:t>    ▪ operating system           :  Linux or window XP/7/8/8.1</a:t>
            </a:r>
          </a:p>
          <a:p>
            <a:pPr marL="12700">
              <a:lnSpc>
                <a:spcPct val="100000"/>
              </a:lnSpc>
              <a:spcBef>
                <a:spcPts val="819"/>
              </a:spcBef>
            </a:pPr>
            <a:r>
              <a:rPr lang="en-US" sz="1400" dirty="0"/>
              <a:t>    ▪user interface                   :  HTML,CSS</a:t>
            </a:r>
          </a:p>
          <a:p>
            <a:pPr marL="12700">
              <a:lnSpc>
                <a:spcPct val="100000"/>
              </a:lnSpc>
              <a:spcBef>
                <a:spcPts val="819"/>
              </a:spcBef>
            </a:pPr>
            <a:r>
              <a:rPr lang="en-US" sz="1400" dirty="0"/>
              <a:t>    ▪ client-side scripting       : </a:t>
            </a:r>
            <a:r>
              <a:rPr lang="en-US" sz="1400" dirty="0" err="1"/>
              <a:t>javaScript</a:t>
            </a:r>
            <a:endParaRPr lang="en-US" sz="1400" dirty="0"/>
          </a:p>
          <a:p>
            <a:pPr marL="12700">
              <a:spcBef>
                <a:spcPts val="819"/>
              </a:spcBef>
            </a:pPr>
            <a:r>
              <a:rPr lang="en-US" sz="1400" dirty="0"/>
              <a:t>    ▪programming language :  </a:t>
            </a:r>
            <a:r>
              <a:rPr lang="en-US" sz="1400" dirty="0" err="1"/>
              <a:t>javaScript</a:t>
            </a:r>
            <a:endParaRPr lang="en-US" sz="1400" dirty="0"/>
          </a:p>
          <a:p>
            <a:pPr marL="12700">
              <a:spcBef>
                <a:spcPts val="819"/>
              </a:spcBef>
            </a:pPr>
            <a:endParaRPr lang="en-US" sz="1400" b="1" u="sng" dirty="0">
              <a:latin typeface="Trebuchet MS"/>
              <a:cs typeface="Trebuchet MS"/>
            </a:endParaRPr>
          </a:p>
        </p:txBody>
      </p:sp>
      <p:sp>
        <p:nvSpPr>
          <p:cNvPr id="1048640" name="Rectangle 13"/>
          <p:cNvSpPr/>
          <p:nvPr/>
        </p:nvSpPr>
        <p:spPr>
          <a:xfrm>
            <a:off x="589384" y="4132446"/>
            <a:ext cx="7848600" cy="338554"/>
          </a:xfrm>
          <a:prstGeom prst="rect">
            <a:avLst/>
          </a:prstGeom>
        </p:spPr>
        <p:txBody>
          <a:bodyPr wrap="square">
            <a:spAutoFit/>
          </a:bodyPr>
          <a:lstStyle/>
          <a:p>
            <a:r>
              <a:rPr lang="en-US" sz="1600" dirty="0"/>
              <a:t>             </a:t>
            </a:r>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61" name="object 2"/>
          <p:cNvPicPr>
            <a:picLocks/>
          </p:cNvPicPr>
          <p:nvPr/>
        </p:nvPicPr>
        <p:blipFill>
          <a:blip r:embed="rId3" cstate="print"/>
          <a:stretch>
            <a:fillRect/>
          </a:stretch>
        </p:blipFill>
        <p:spPr>
          <a:xfrm>
            <a:off x="-647694" y="0"/>
            <a:ext cx="9791694" cy="5458199"/>
          </a:xfrm>
          <a:prstGeom prst="rect">
            <a:avLst/>
          </a:prstGeom>
        </p:spPr>
      </p:pic>
      <p:grpSp>
        <p:nvGrpSpPr>
          <p:cNvPr id="50" name="object 3"/>
          <p:cNvGrpSpPr/>
          <p:nvPr/>
        </p:nvGrpSpPr>
        <p:grpSpPr>
          <a:xfrm>
            <a:off x="270519" y="2977069"/>
            <a:ext cx="175260" cy="1324610"/>
            <a:chOff x="270519" y="2977067"/>
            <a:chExt cx="175260" cy="1324610"/>
          </a:xfrm>
        </p:grpSpPr>
        <p:sp>
          <p:nvSpPr>
            <p:cNvPr id="1048644" name="object 4"/>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048645" name="object 5"/>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grpSp>
      <p:grpSp>
        <p:nvGrpSpPr>
          <p:cNvPr id="51" name="object 6"/>
          <p:cNvGrpSpPr/>
          <p:nvPr/>
        </p:nvGrpSpPr>
        <p:grpSpPr>
          <a:xfrm>
            <a:off x="270519" y="225969"/>
            <a:ext cx="175260" cy="2259965"/>
            <a:chOff x="270519" y="225966"/>
            <a:chExt cx="175260" cy="2259965"/>
          </a:xfrm>
        </p:grpSpPr>
        <p:sp>
          <p:nvSpPr>
            <p:cNvPr id="1048646" name="object 7"/>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1048647" name="object 8"/>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grpSp>
      <p:sp>
        <p:nvSpPr>
          <p:cNvPr id="1048648" name="object 9"/>
          <p:cNvSpPr txBox="1"/>
          <p:nvPr/>
        </p:nvSpPr>
        <p:spPr>
          <a:xfrm>
            <a:off x="445779" y="2612493"/>
            <a:ext cx="8709650" cy="259045"/>
          </a:xfrm>
          <a:prstGeom prst="rect">
            <a:avLst/>
          </a:prstGeom>
        </p:spPr>
        <p:txBody>
          <a:bodyPr vert="horz" wrap="square" lIns="0" tIns="12700" rIns="0" bIns="0" rtlCol="0">
            <a:spAutoFit/>
          </a:bodyPr>
          <a:lstStyle/>
          <a:p>
            <a:pPr marL="12700">
              <a:lnSpc>
                <a:spcPct val="100000"/>
              </a:lnSpc>
              <a:spcBef>
                <a:spcPts val="100"/>
              </a:spcBef>
            </a:pPr>
            <a:r>
              <a:rPr lang="en-IN" sz="1600" dirty="0"/>
              <a:t>  </a:t>
            </a:r>
            <a:endParaRPr sz="1400" b="1" u="sng" dirty="0">
              <a:latin typeface="Trebuchet MS"/>
              <a:cs typeface="Trebuchet MS"/>
            </a:endParaRPr>
          </a:p>
        </p:txBody>
      </p:sp>
      <p:sp>
        <p:nvSpPr>
          <p:cNvPr id="1048649" name="object 10"/>
          <p:cNvSpPr txBox="1">
            <a:spLocks noGrp="1"/>
          </p:cNvSpPr>
          <p:nvPr>
            <p:ph type="title"/>
          </p:nvPr>
        </p:nvSpPr>
        <p:spPr>
          <a:xfrm>
            <a:off x="550506" y="317758"/>
            <a:ext cx="2224395" cy="228268"/>
          </a:xfrm>
          <a:prstGeom prst="rect">
            <a:avLst/>
          </a:prstGeom>
        </p:spPr>
        <p:txBody>
          <a:bodyPr vert="horz" wrap="square" lIns="0" tIns="12700" rIns="0" bIns="0" rtlCol="0">
            <a:spAutoFit/>
          </a:bodyPr>
          <a:lstStyle/>
          <a:p>
            <a:pPr marL="12700">
              <a:lnSpc>
                <a:spcPct val="100000"/>
              </a:lnSpc>
              <a:spcBef>
                <a:spcPts val="100"/>
              </a:spcBef>
            </a:pPr>
            <a:r>
              <a:rPr sz="1400" i="0" spc="-85">
                <a:solidFill>
                  <a:srgbClr val="223668"/>
                </a:solidFill>
                <a:latin typeface="Trebuchet MS"/>
                <a:cs typeface="Trebuchet MS"/>
              </a:rPr>
              <a:t>T</a:t>
            </a:r>
            <a:r>
              <a:rPr sz="1400" i="0" spc="35">
                <a:solidFill>
                  <a:srgbClr val="223668"/>
                </a:solidFill>
                <a:latin typeface="Trebuchet MS"/>
                <a:cs typeface="Trebuchet MS"/>
              </a:rPr>
              <a:t>a</a:t>
            </a:r>
            <a:r>
              <a:rPr sz="1400" i="0" spc="85">
                <a:solidFill>
                  <a:srgbClr val="223668"/>
                </a:solidFill>
                <a:latin typeface="Trebuchet MS"/>
                <a:cs typeface="Trebuchet MS"/>
              </a:rPr>
              <a:t>sk</a:t>
            </a:r>
            <a:r>
              <a:rPr sz="1400" i="0" spc="-110">
                <a:solidFill>
                  <a:srgbClr val="223668"/>
                </a:solidFill>
                <a:latin typeface="Trebuchet MS"/>
                <a:cs typeface="Trebuchet MS"/>
              </a:rPr>
              <a:t> </a:t>
            </a:r>
            <a:r>
              <a:rPr sz="1400" i="0" spc="-225">
                <a:solidFill>
                  <a:srgbClr val="223668"/>
                </a:solidFill>
                <a:latin typeface="Trebuchet MS"/>
                <a:cs typeface="Trebuchet MS"/>
              </a:rPr>
              <a:t>1</a:t>
            </a:r>
            <a:r>
              <a:rPr sz="1400" i="0" spc="-110">
                <a:solidFill>
                  <a:srgbClr val="223668"/>
                </a:solidFill>
                <a:latin typeface="Trebuchet MS"/>
                <a:cs typeface="Trebuchet MS"/>
              </a:rPr>
              <a:t> </a:t>
            </a:r>
            <a:r>
              <a:rPr sz="1400" i="0" spc="-145">
                <a:solidFill>
                  <a:srgbClr val="223668"/>
                </a:solidFill>
                <a:latin typeface="Trebuchet MS"/>
                <a:cs typeface="Trebuchet MS"/>
              </a:rPr>
              <a:t>:</a:t>
            </a:r>
            <a:r>
              <a:rPr sz="1400" i="0" spc="-140">
                <a:solidFill>
                  <a:srgbClr val="223668"/>
                </a:solidFill>
                <a:latin typeface="Trebuchet MS"/>
                <a:cs typeface="Trebuchet MS"/>
              </a:rPr>
              <a:t>:</a:t>
            </a:r>
            <a:r>
              <a:rPr sz="1400" i="0" spc="-114">
                <a:solidFill>
                  <a:srgbClr val="223668"/>
                </a:solidFill>
                <a:latin typeface="Trebuchet MS"/>
                <a:cs typeface="Trebuchet MS"/>
              </a:rPr>
              <a:t> </a:t>
            </a:r>
            <a:r>
              <a:rPr sz="1400" i="0" spc="245">
                <a:solidFill>
                  <a:srgbClr val="223668"/>
                </a:solidFill>
                <a:latin typeface="Trebuchet MS"/>
                <a:cs typeface="Trebuchet MS"/>
              </a:rPr>
              <a:t>S</a:t>
            </a:r>
            <a:r>
              <a:rPr sz="1400" i="0" spc="100">
                <a:solidFill>
                  <a:srgbClr val="223668"/>
                </a:solidFill>
                <a:latin typeface="Trebuchet MS"/>
                <a:cs typeface="Trebuchet MS"/>
              </a:rPr>
              <a:t>DP</a:t>
            </a:r>
            <a:r>
              <a:rPr sz="1400" i="0" spc="-110">
                <a:solidFill>
                  <a:srgbClr val="223668"/>
                </a:solidFill>
                <a:latin typeface="Trebuchet MS"/>
                <a:cs typeface="Trebuchet MS"/>
              </a:rPr>
              <a:t> </a:t>
            </a:r>
            <a:r>
              <a:rPr sz="1400" i="0" spc="60">
                <a:solidFill>
                  <a:srgbClr val="223668"/>
                </a:solidFill>
                <a:latin typeface="Trebuchet MS"/>
                <a:cs typeface="Trebuchet MS"/>
              </a:rPr>
              <a:t>(</a:t>
            </a:r>
            <a:r>
              <a:rPr sz="1400" i="0" spc="105">
                <a:solidFill>
                  <a:srgbClr val="223668"/>
                </a:solidFill>
                <a:latin typeface="Trebuchet MS"/>
                <a:cs typeface="Trebuchet MS"/>
              </a:rPr>
              <a:t>M</a:t>
            </a:r>
            <a:r>
              <a:rPr sz="1400" i="0" spc="10">
                <a:solidFill>
                  <a:srgbClr val="223668"/>
                </a:solidFill>
                <a:latin typeface="Trebuchet MS"/>
                <a:cs typeface="Trebuchet MS"/>
              </a:rPr>
              <a:t>od</a:t>
            </a:r>
            <a:r>
              <a:rPr sz="1400" i="0" spc="15">
                <a:solidFill>
                  <a:srgbClr val="223668"/>
                </a:solidFill>
                <a:latin typeface="Trebuchet MS"/>
                <a:cs typeface="Trebuchet MS"/>
              </a:rPr>
              <a:t>u</a:t>
            </a:r>
            <a:r>
              <a:rPr sz="1400" i="0">
                <a:solidFill>
                  <a:srgbClr val="223668"/>
                </a:solidFill>
                <a:latin typeface="Trebuchet MS"/>
                <a:cs typeface="Trebuchet MS"/>
              </a:rPr>
              <a:t>le</a:t>
            </a:r>
            <a:r>
              <a:rPr sz="1400" i="0" spc="-114">
                <a:solidFill>
                  <a:srgbClr val="223668"/>
                </a:solidFill>
                <a:latin typeface="Trebuchet MS"/>
                <a:cs typeface="Trebuchet MS"/>
              </a:rPr>
              <a:t> </a:t>
            </a:r>
            <a:r>
              <a:rPr sz="1400" i="0" spc="-135">
                <a:solidFill>
                  <a:srgbClr val="223668"/>
                </a:solidFill>
                <a:latin typeface="Trebuchet MS"/>
                <a:cs typeface="Trebuchet MS"/>
              </a:rPr>
              <a:t>1)</a:t>
            </a:r>
            <a:endParaRPr sz="1400" dirty="0">
              <a:latin typeface="Trebuchet MS"/>
              <a:cs typeface="Trebuchet MS"/>
            </a:endParaRPr>
          </a:p>
        </p:txBody>
      </p:sp>
      <p:sp>
        <p:nvSpPr>
          <p:cNvPr id="1048650" name="object 11"/>
          <p:cNvSpPr txBox="1"/>
          <p:nvPr/>
        </p:nvSpPr>
        <p:spPr>
          <a:xfrm>
            <a:off x="401337" y="599984"/>
            <a:ext cx="8224693" cy="382155"/>
          </a:xfrm>
          <a:prstGeom prst="rect">
            <a:avLst/>
          </a:prstGeom>
        </p:spPr>
        <p:txBody>
          <a:bodyPr vert="horz" wrap="square" lIns="0" tIns="104139" rIns="0" bIns="0" rtlCol="0">
            <a:spAutoFit/>
          </a:bodyPr>
          <a:lstStyle/>
          <a:p>
            <a:pPr marL="12700">
              <a:lnSpc>
                <a:spcPct val="100000"/>
              </a:lnSpc>
              <a:spcBef>
                <a:spcPts val="819"/>
              </a:spcBef>
            </a:pPr>
            <a:r>
              <a:rPr lang="en-US" dirty="0"/>
              <a:t> </a:t>
            </a:r>
            <a:endParaRPr lang="en-US" sz="1400" b="1" u="sng" dirty="0">
              <a:latin typeface="Trebuchet MS"/>
              <a:cs typeface="Trebuchet MS"/>
            </a:endParaRPr>
          </a:p>
        </p:txBody>
      </p:sp>
      <p:sp>
        <p:nvSpPr>
          <p:cNvPr id="1048651" name="Rectangle 13"/>
          <p:cNvSpPr/>
          <p:nvPr/>
        </p:nvSpPr>
        <p:spPr>
          <a:xfrm>
            <a:off x="589384" y="4132446"/>
            <a:ext cx="7848600" cy="338554"/>
          </a:xfrm>
          <a:prstGeom prst="rect">
            <a:avLst/>
          </a:prstGeom>
        </p:spPr>
        <p:txBody>
          <a:bodyPr wrap="square">
            <a:spAutoFit/>
          </a:bodyPr>
          <a:lstStyle/>
          <a:p>
            <a:r>
              <a:rPr lang="en-US" sz="1600" dirty="0"/>
              <a:t>             </a:t>
            </a:r>
            <a:endParaRPr lang="en-IN" sz="1600" dirty="0"/>
          </a:p>
        </p:txBody>
      </p:sp>
      <p:pic>
        <p:nvPicPr>
          <p:cNvPr id="2097162" name="Picture 11"/>
          <p:cNvPicPr>
            <a:picLocks noChangeAspect="1"/>
          </p:cNvPicPr>
          <p:nvPr/>
        </p:nvPicPr>
        <p:blipFill>
          <a:blip r:embed="rId4"/>
          <a:stretch>
            <a:fillRect/>
          </a:stretch>
        </p:blipFill>
        <p:spPr>
          <a:xfrm>
            <a:off x="0" y="1251"/>
            <a:ext cx="9144000" cy="51409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63" name="object 2">
            <a:hlinkClick r:id="rId2"/>
          </p:cNvPr>
          <p:cNvPicPr>
            <a:picLocks/>
          </p:cNvPicPr>
          <p:nvPr/>
        </p:nvPicPr>
        <p:blipFill>
          <a:blip r:embed="rId3" cstate="print"/>
          <a:stretch>
            <a:fillRect/>
          </a:stretch>
        </p:blipFill>
        <p:spPr>
          <a:xfrm>
            <a:off x="-257493" y="0"/>
            <a:ext cx="9143999" cy="5143499"/>
          </a:xfrm>
          <a:prstGeom prst="rect">
            <a:avLst/>
          </a:prstGeom>
        </p:spPr>
      </p:pic>
      <p:sp>
        <p:nvSpPr>
          <p:cNvPr id="1048655" name="object 3"/>
          <p:cNvSpPr/>
          <p:nvPr/>
        </p:nvSpPr>
        <p:spPr>
          <a:xfrm>
            <a:off x="1908492" y="1407887"/>
            <a:ext cx="4812030" cy="76835"/>
          </a:xfrm>
          <a:custGeom>
            <a:avLst/>
            <a:gdLst/>
            <a:ahLst/>
            <a:cxnLst/>
            <a:rect l="l" t="t" r="r" b="b"/>
            <a:pathLst>
              <a:path w="4812030" h="76834">
                <a:moveTo>
                  <a:pt x="4811570" y="76669"/>
                </a:moveTo>
                <a:lnTo>
                  <a:pt x="0" y="76669"/>
                </a:lnTo>
                <a:lnTo>
                  <a:pt x="0" y="0"/>
                </a:lnTo>
                <a:lnTo>
                  <a:pt x="4811570" y="0"/>
                </a:lnTo>
                <a:lnTo>
                  <a:pt x="4811570" y="76669"/>
                </a:lnTo>
                <a:close/>
              </a:path>
            </a:pathLst>
          </a:custGeom>
          <a:solidFill>
            <a:srgbClr val="F0C8CE"/>
          </a:solidFill>
        </p:spPr>
        <p:txBody>
          <a:bodyPr wrap="square" lIns="0" tIns="0" rIns="0" bIns="0" rtlCol="0"/>
          <a:lstStyle/>
          <a:p>
            <a:endParaRPr/>
          </a:p>
        </p:txBody>
      </p:sp>
      <p:pic>
        <p:nvPicPr>
          <p:cNvPr id="2097164" name="object 4"/>
          <p:cNvPicPr>
            <a:picLocks/>
          </p:cNvPicPr>
          <p:nvPr/>
        </p:nvPicPr>
        <p:blipFill>
          <a:blip r:embed="rId4" cstate="print"/>
          <a:stretch>
            <a:fillRect/>
          </a:stretch>
        </p:blipFill>
        <p:spPr>
          <a:xfrm>
            <a:off x="2692841" y="1785260"/>
            <a:ext cx="1181099" cy="1181099"/>
          </a:xfrm>
          <a:prstGeom prst="rect">
            <a:avLst/>
          </a:prstGeom>
        </p:spPr>
      </p:pic>
      <p:sp>
        <p:nvSpPr>
          <p:cNvPr id="1048656" name="object 5">
            <a:hlinkClick r:id="rId2"/>
          </p:cNvPr>
          <p:cNvSpPr/>
          <p:nvPr/>
        </p:nvSpPr>
        <p:spPr>
          <a:xfrm>
            <a:off x="2039258" y="612867"/>
            <a:ext cx="4681264" cy="494482"/>
          </a:xfrm>
          <a:custGeom>
            <a:avLst/>
            <a:gdLst/>
            <a:ahLst/>
            <a:cxnLst/>
            <a:rect l="l" t="t" r="r" b="b"/>
            <a:pathLst>
              <a:path w="4819015" h="795019">
                <a:moveTo>
                  <a:pt x="4818742" y="794426"/>
                </a:moveTo>
                <a:lnTo>
                  <a:pt x="0" y="794426"/>
                </a:lnTo>
                <a:lnTo>
                  <a:pt x="0" y="0"/>
                </a:lnTo>
                <a:lnTo>
                  <a:pt x="4818742" y="0"/>
                </a:lnTo>
                <a:lnTo>
                  <a:pt x="4818742" y="794426"/>
                </a:lnTo>
                <a:close/>
              </a:path>
            </a:pathLst>
          </a:custGeom>
          <a:solidFill>
            <a:srgbClr val="223668"/>
          </a:solidFill>
        </p:spPr>
        <p:txBody>
          <a:bodyPr wrap="square" lIns="0" tIns="0" rIns="0" bIns="0" rtlCol="0"/>
          <a:lstStyle/>
          <a:p>
            <a:r>
              <a:rPr lang="en-IN" i="0" spc="114" dirty="0">
                <a:solidFill>
                  <a:srgbClr val="FFC000"/>
                </a:solidFill>
                <a:latin typeface="Trebuchet MS"/>
                <a:cs typeface="Trebuchet MS"/>
              </a:rPr>
              <a:t>              </a:t>
            </a:r>
            <a:r>
              <a:rPr lang="en-IN" i="0" spc="114">
                <a:solidFill>
                  <a:srgbClr val="FFC000"/>
                </a:solidFill>
                <a:latin typeface="Trebuchet MS"/>
                <a:cs typeface="Trebuchet MS"/>
              </a:rPr>
              <a:t>App</a:t>
            </a:r>
            <a:r>
              <a:rPr lang="en-IN" i="0" spc="40">
                <a:solidFill>
                  <a:srgbClr val="FFC000"/>
                </a:solidFill>
                <a:latin typeface="Trebuchet MS"/>
                <a:cs typeface="Trebuchet MS"/>
              </a:rPr>
              <a:t>l</a:t>
            </a:r>
            <a:r>
              <a:rPr lang="en-IN" i="0">
                <a:solidFill>
                  <a:srgbClr val="FFC000"/>
                </a:solidFill>
                <a:latin typeface="Trebuchet MS"/>
                <a:cs typeface="Trebuchet MS"/>
              </a:rPr>
              <a:t>ic</a:t>
            </a:r>
            <a:r>
              <a:rPr lang="en-IN" i="0" spc="35">
                <a:solidFill>
                  <a:srgbClr val="FFC000"/>
                </a:solidFill>
                <a:latin typeface="Trebuchet MS"/>
                <a:cs typeface="Trebuchet MS"/>
              </a:rPr>
              <a:t>a</a:t>
            </a:r>
            <a:r>
              <a:rPr lang="en-IN" i="0" spc="-5">
                <a:solidFill>
                  <a:srgbClr val="FFC000"/>
                </a:solidFill>
                <a:latin typeface="Trebuchet MS"/>
                <a:cs typeface="Trebuchet MS"/>
              </a:rPr>
              <a:t>tio</a:t>
            </a:r>
            <a:r>
              <a:rPr lang="en-IN" i="0">
                <a:solidFill>
                  <a:srgbClr val="FFC000"/>
                </a:solidFill>
                <a:latin typeface="Trebuchet MS"/>
                <a:cs typeface="Trebuchet MS"/>
              </a:rPr>
              <a:t>n</a:t>
            </a:r>
            <a:r>
              <a:rPr lang="en-IN" i="0" spc="-190">
                <a:solidFill>
                  <a:srgbClr val="FFC000"/>
                </a:solidFill>
                <a:latin typeface="Trebuchet MS"/>
                <a:cs typeface="Trebuchet MS"/>
              </a:rPr>
              <a:t> </a:t>
            </a:r>
            <a:r>
              <a:rPr lang="en-IN" i="0" spc="20">
                <a:solidFill>
                  <a:srgbClr val="FFC000"/>
                </a:solidFill>
                <a:latin typeface="Trebuchet MS"/>
                <a:cs typeface="Trebuchet MS"/>
              </a:rPr>
              <a:t>F</a:t>
            </a:r>
            <a:r>
              <a:rPr lang="en-IN" i="0" spc="-15">
                <a:solidFill>
                  <a:srgbClr val="FFC000"/>
                </a:solidFill>
                <a:latin typeface="Trebuchet MS"/>
                <a:cs typeface="Trebuchet MS"/>
              </a:rPr>
              <a:t>or  </a:t>
            </a:r>
            <a:r>
              <a:rPr lang="en-IN" i="0" spc="70" dirty="0">
                <a:solidFill>
                  <a:srgbClr val="FFC000"/>
                </a:solidFill>
                <a:latin typeface="Trebuchet MS"/>
                <a:cs typeface="Trebuchet MS"/>
              </a:rPr>
              <a:t>Gro</a:t>
            </a:r>
            <a:r>
              <a:rPr lang="en-IN" i="0" spc="60" dirty="0">
                <a:solidFill>
                  <a:srgbClr val="FFC000"/>
                </a:solidFill>
                <a:latin typeface="Trebuchet MS"/>
                <a:cs typeface="Trebuchet MS"/>
              </a:rPr>
              <a:t>c</a:t>
            </a:r>
            <a:r>
              <a:rPr lang="en-IN" i="0" spc="-25" dirty="0">
                <a:solidFill>
                  <a:srgbClr val="FFC000"/>
                </a:solidFill>
                <a:latin typeface="Trebuchet MS"/>
                <a:cs typeface="Trebuchet MS"/>
              </a:rPr>
              <a:t>e</a:t>
            </a:r>
            <a:r>
              <a:rPr lang="en-IN" i="0" spc="10" dirty="0">
                <a:solidFill>
                  <a:srgbClr val="FFC000"/>
                </a:solidFill>
                <a:latin typeface="Trebuchet MS"/>
                <a:cs typeface="Trebuchet MS"/>
              </a:rPr>
              <a:t>r</a:t>
            </a:r>
            <a:r>
              <a:rPr lang="en-IN" i="0" spc="70" dirty="0">
                <a:solidFill>
                  <a:srgbClr val="FFC000"/>
                </a:solidFill>
                <a:latin typeface="Trebuchet MS"/>
                <a:cs typeface="Trebuchet MS"/>
              </a:rPr>
              <a:t>y</a:t>
            </a:r>
            <a:endParaRPr lang="en-IN" spc="5" dirty="0">
              <a:solidFill>
                <a:srgbClr val="FFC000"/>
              </a:solidFill>
            </a:endParaRPr>
          </a:p>
          <a:p>
            <a:endParaRPr dirty="0"/>
          </a:p>
        </p:txBody>
      </p:sp>
      <p:sp>
        <p:nvSpPr>
          <p:cNvPr id="1048658" name="object 7"/>
          <p:cNvSpPr txBox="1">
            <a:spLocks noGrp="1"/>
          </p:cNvSpPr>
          <p:nvPr>
            <p:ph type="title"/>
          </p:nvPr>
        </p:nvSpPr>
        <p:spPr>
          <a:xfrm>
            <a:off x="1905000" y="850667"/>
            <a:ext cx="5867400" cy="320601"/>
          </a:xfrm>
          <a:prstGeom prst="rect">
            <a:avLst/>
          </a:prstGeom>
        </p:spPr>
        <p:txBody>
          <a:bodyPr vert="horz" wrap="square" lIns="0" tIns="12700" rIns="0" bIns="0" rtlCol="0">
            <a:spAutoFit/>
          </a:bodyPr>
          <a:lstStyle/>
          <a:p>
            <a:pPr marL="2021205" marR="796290" indent="-1105535">
              <a:lnSpc>
                <a:spcPct val="100000"/>
              </a:lnSpc>
              <a:spcBef>
                <a:spcPts val="100"/>
              </a:spcBef>
            </a:pPr>
            <a:r>
              <a:rPr lang="en-US" sz="2000" spc="5" dirty="0">
                <a:solidFill>
                  <a:srgbClr val="FFC000"/>
                </a:solidFill>
              </a:rPr>
              <a:t> delivery</a:t>
            </a:r>
            <a:endParaRPr sz="2000" spc="5" dirty="0">
              <a:solidFill>
                <a:srgbClr val="FFC000"/>
              </a:solidFill>
            </a:endParaRPr>
          </a:p>
        </p:txBody>
      </p:sp>
      <p:sp>
        <p:nvSpPr>
          <p:cNvPr id="2" name="TextBox 1">
            <a:hlinkClick r:id="rId2"/>
            <a:extLst>
              <a:ext uri="{FF2B5EF4-FFF2-40B4-BE49-F238E27FC236}">
                <a16:creationId xmlns:a16="http://schemas.microsoft.com/office/drawing/2014/main" id="{DE2C643B-3C7C-6979-2AC0-A5D826C5F618}"/>
              </a:ext>
            </a:extLst>
          </p:cNvPr>
          <p:cNvSpPr txBox="1"/>
          <p:nvPr/>
        </p:nvSpPr>
        <p:spPr>
          <a:xfrm>
            <a:off x="4219356" y="2191143"/>
            <a:ext cx="1828800" cy="369332"/>
          </a:xfrm>
          <a:prstGeom prst="rect">
            <a:avLst/>
          </a:prstGeom>
          <a:noFill/>
        </p:spPr>
        <p:txBody>
          <a:bodyPr wrap="square" rtlCol="0">
            <a:spAutoFit/>
          </a:bodyPr>
          <a:lstStyle/>
          <a:p>
            <a:pPr algn="l"/>
            <a:r>
              <a:rPr lang="en-IN" dirty="0"/>
              <a:t>Click here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4</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10. Application For  Grocery Delivery</vt:lpstr>
      <vt:lpstr>Application For Grocery Delivery</vt:lpstr>
      <vt:lpstr>YOUR PROJECT NAME</vt:lpstr>
      <vt:lpstr>Task 1 :: SDP (Module 1)</vt:lpstr>
      <vt:lpstr>Task 1 :: SDP (Module 1)</vt:lpstr>
      <vt:lpstr>Task 1 :: SDP (Module 1)</vt:lpstr>
      <vt:lpstr>Task 1 :: SDP (Module 1)</vt:lpstr>
      <vt:lpstr>Task 1 :: SDP (Module 1)</vt:lpstr>
      <vt:lpstr> delivery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For Grocery Delivery_Task1.pptx</dc:title>
  <dc:creator>Admin</dc:creator>
  <cp:lastModifiedBy>Shobanam509@outlook.com</cp:lastModifiedBy>
  <cp:revision>3</cp:revision>
  <dcterms:created xsi:type="dcterms:W3CDTF">2023-03-05T11:49:07Z</dcterms:created>
  <dcterms:modified xsi:type="dcterms:W3CDTF">2023-05-08T04:20:34Z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ICV">
    <vt:lpwstr>cc7f05915f3d4ff5a9fb250acf3a014d</vt:lpwstr>
  </property>
</Properties>
</file>